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2.xml" ContentType="application/vnd.openxmlformats-officedocument.theme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3.xml" ContentType="application/vnd.openxmlformats-officedocument.theme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4.xml" ContentType="application/vnd.openxmlformats-officedocument.theme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820" r:id="rId1"/>
    <p:sldMasterId id="2147483821" r:id="rId2"/>
    <p:sldMasterId id="2147483823" r:id="rId3"/>
    <p:sldMasterId id="2147483826" r:id="rId4"/>
    <p:sldMasterId id="2147483827" r:id="rId5"/>
  </p:sldMasterIdLst>
  <p:notesMasterIdLst>
    <p:notesMasterId r:id="rId33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309" r:id="rId32"/>
  </p:sldIdLst>
  <p:sldSz cx="9144000" cy="5143500" type="screen16x9"/>
  <p:notesSz cx="6858000" cy="9144000"/>
  <p:embeddedFontLst>
    <p:embeddedFont>
      <p:font typeface="Arial Black" panose="020B0604020202020204" pitchFamily="34" charset="0"/>
      <p:regular r:id="rId34"/>
    </p:embeddedFont>
    <p:embeddedFont>
      <p:font typeface="Helvetica Neue" panose="02000503000000020004" pitchFamily="2" charset="0"/>
      <p:regular r:id="rId35"/>
      <p:bold r:id="rId36"/>
      <p:italic r:id="rId37"/>
      <p:boldItalic r:id="rId38"/>
    </p:embeddedFont>
    <p:embeddedFont>
      <p:font typeface="Lato" panose="020F0502020204030203" pitchFamily="34" charset="77"/>
      <p:regular r:id="rId39"/>
      <p:bold r:id="rId40"/>
      <p:italic r:id="rId41"/>
      <p:boldItalic r:id="rId42"/>
    </p:embeddedFont>
    <p:embeddedFont>
      <p:font typeface="Roboto" panose="02000000000000000000" pitchFamily="2" charset="0"/>
      <p:regular r:id="rId43"/>
      <p:bold r:id="rId44"/>
      <p:italic r:id="rId45"/>
      <p:boldItalic r:id="rId46"/>
    </p:embeddedFont>
    <p:embeddedFont>
      <p:font typeface="Rokkitt" pitchFamily="2" charset="77"/>
      <p:regular r:id="rId47"/>
      <p:bold r:id="rId4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83EC3B9-B65D-4B90-BA2E-BE593DD2C05F}">
  <a:tblStyle styleId="{983EC3B9-B65D-4B90-BA2E-BE593DD2C05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74"/>
  </p:normalViewPr>
  <p:slideViewPr>
    <p:cSldViewPr snapToGrid="0" snapToObjects="1">
      <p:cViewPr varScale="1">
        <p:scale>
          <a:sx n="165" d="100"/>
          <a:sy n="165" d="100"/>
        </p:scale>
        <p:origin x="66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font" Target="fonts/font6.fntdata"/><Relationship Id="rId21" Type="http://schemas.openxmlformats.org/officeDocument/2006/relationships/slide" Target="slides/slide16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font" Target="fonts/font14.fntdata"/><Relationship Id="rId50" Type="http://schemas.openxmlformats.org/officeDocument/2006/relationships/viewProps" Target="viewProps.xml"/><Relationship Id="rId7" Type="http://schemas.openxmlformats.org/officeDocument/2006/relationships/slide" Target="slides/slide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font" Target="fonts/font12.fntdata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font" Target="fonts/font3.fntdata"/><Relationship Id="rId49" Type="http://schemas.openxmlformats.org/officeDocument/2006/relationships/presProps" Target="pres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font" Target="fonts/font11.fntdata"/><Relationship Id="rId52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48" Type="http://schemas.openxmlformats.org/officeDocument/2006/relationships/font" Target="fonts/font15.fntdata"/><Relationship Id="rId8" Type="http://schemas.openxmlformats.org/officeDocument/2006/relationships/slide" Target="slides/slide3.xml"/><Relationship Id="rId51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font" Target="fonts/font13.fntdata"/><Relationship Id="rId20" Type="http://schemas.openxmlformats.org/officeDocument/2006/relationships/slide" Target="slides/slide15.xml"/><Relationship Id="rId41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g362c7ce618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9" name="Google Shape;959;g362c7ce61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g393b9a3382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20" name="Google Shape;1020;g393b9a3382_0_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1" name="Google Shape;1021;g393b9a3382_0_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g393b9a338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8" name="Google Shape;1028;g393b9a338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Google Shape;1034;g393b9a3382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5" name="Google Shape;1035;g393b9a3382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Google Shape;1040;g393b9a3382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1" name="Google Shape;1041;g393b9a3382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Google Shape;1046;g393b9a3382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7" name="Google Shape;1047;g393b9a3382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g393b9a3382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5" name="Google Shape;1055;g393b9a3382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Google Shape;1082;g393b9a3382_0_4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3" name="Google Shape;1083;g393b9a3382_0_4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Industry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g393b9a3382_0_5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0" name="Google Shape;1090;g393b9a3382_0_5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Google Shape;1106;g393b9a3382_0_9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7" name="Google Shape;1107;g393b9a3382_0_9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2" name="Google Shape;1112;g393b9a3382_0_6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3" name="Google Shape;1113;g393b9a3382_0_6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g362c7ce618_0_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8" name="Google Shape;968;g362c7ce618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Google Shape;1129;g393b9a3382_0_7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0" name="Google Shape;1130;g393b9a3382_0_7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Industry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" name="Google Shape;1136;g393b9a3382_0_7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7" name="Google Shape;1137;g393b9a3382_0_7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0" name="Google Shape;1150;g393b9a3382_0_9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1" name="Google Shape;1151;g393b9a3382_0_9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6" name="Google Shape;1156;g393b9a3382_0_9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7" name="Google Shape;1157;g393b9a3382_0_9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2" name="Google Shape;1162;g393b9a3382_0_9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3" name="Google Shape;1163;g393b9a3382_0_9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g393b9a3382_0_9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9" name="Google Shape;1169;g393b9a3382_0_9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" name="Google Shape;1174;g393b9a3382_0_9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5" name="Google Shape;1175;g393b9a3382_0_9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1" name="Google Shape;1641;g393b9a3382_0_9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2" name="Google Shape;1642;g393b9a3382_0_9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g393b9a3382_0_4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7" name="Google Shape;977;g393b9a3382_0_4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Google Shape;983;g393b9a3382_0_4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4" name="Google Shape;984;g393b9a3382_0_4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the easiest pitch anyone can use to make people interested in data science.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Google Shape;989;g393b9a3382_0_4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0" name="Google Shape;990;g393b9a3382_0_4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that means? It means this is where the money and investment is heading.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g393b9a3382_0_4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5" name="Google Shape;995;g393b9a3382_0_4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demand of data scince talenta is always high and way higher than the supply.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g393b9a3382_0_4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1" name="Google Shape;1001;g393b9a3382_0_4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Science employment keep growing and expected to keep the growth over the next 5 years.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g393b9a3382_0_4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7" name="Google Shape;1007;g393b9a3382_0_4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 kept this to the end to boost your interest before I do my quick survey. In 10 years Data Scientists will make money more than MDs (remember 10 years not now :-)).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g393b9a3382_0_4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3" name="Google Shape;1013;g393b9a3382_0_4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Dark Blue">
  <p:cSld name="Blank - Dark Blue">
    <p:bg>
      <p:bgPr>
        <a:gradFill>
          <a:gsLst>
            <a:gs pos="0">
              <a:srgbClr val="173653"/>
            </a:gs>
            <a:gs pos="100000">
              <a:srgbClr val="091831"/>
            </a:gs>
          </a:gsLst>
          <a:lin ang="2880144" scaled="0"/>
        </a:gra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>
            <a:spLocks noGrp="1"/>
          </p:cNvSpPr>
          <p:nvPr>
            <p:ph type="sldNum" idx="12"/>
          </p:nvPr>
        </p:nvSpPr>
        <p:spPr>
          <a:xfrm>
            <a:off x="4473186" y="4882306"/>
            <a:ext cx="190800" cy="2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  <a:defRPr sz="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  <a:defRPr sz="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  <a:defRPr sz="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  <a:defRPr sz="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  <a:defRPr sz="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  <a:defRPr sz="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  <a:defRPr sz="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  <a:defRPr sz="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  <a:defRPr sz="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Subtitle">
  <p:cSld name="Title &amp; Subtitle">
    <p:bg>
      <p:bgPr>
        <a:solidFill>
          <a:srgbClr val="5A0825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5"/>
          <p:cNvSpPr txBox="1">
            <a:spLocks noGrp="1"/>
          </p:cNvSpPr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  <a:defRPr sz="4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36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36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36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36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36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36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36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36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59" name="Google Shape;59;p15"/>
          <p:cNvSpPr txBox="1">
            <a:spLocks noGrp="1"/>
          </p:cNvSpPr>
          <p:nvPr>
            <p:ph type="body" idx="1"/>
          </p:nvPr>
        </p:nvSpPr>
        <p:spPr>
          <a:xfrm>
            <a:off x="1812726" y="2652116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  <a:defRPr sz="17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  <a:defRPr sz="17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  <a:defRPr sz="17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  <a:defRPr sz="17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  <a:defRPr sz="17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sldNum" idx="12"/>
          </p:nvPr>
        </p:nvSpPr>
        <p:spPr>
          <a:xfrm>
            <a:off x="4475930" y="4882306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9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9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9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9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9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9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9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9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9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Slide" type="title">
  <p:cSld name="TITLE">
    <p:bg>
      <p:bgPr>
        <a:gradFill>
          <a:gsLst>
            <a:gs pos="0">
              <a:srgbClr val="173653"/>
            </a:gs>
            <a:gs pos="100000">
              <a:srgbClr val="091831"/>
            </a:gs>
          </a:gsLst>
          <a:lin ang="2880144" scaled="0"/>
        </a:gra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039962" y="2316294"/>
            <a:ext cx="2873700" cy="47280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6"/>
          <p:cNvSpPr txBox="1">
            <a:spLocks noGrp="1"/>
          </p:cNvSpPr>
          <p:nvPr>
            <p:ph type="sldNum" idx="12"/>
          </p:nvPr>
        </p:nvSpPr>
        <p:spPr>
          <a:xfrm>
            <a:off x="4473186" y="4882306"/>
            <a:ext cx="190800" cy="2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  <a:defRPr sz="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  <a:defRPr sz="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  <a:defRPr sz="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  <a:defRPr sz="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  <a:defRPr sz="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  <a:defRPr sz="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  <a:defRPr sz="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  <a:defRPr sz="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  <a:defRPr sz="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UE" type="tx">
  <p:cSld name="TITLE_AND_BODY">
    <p:bg>
      <p:bgPr>
        <a:gradFill>
          <a:gsLst>
            <a:gs pos="0">
              <a:srgbClr val="08122E"/>
            </a:gs>
            <a:gs pos="100000">
              <a:srgbClr val="326E81"/>
            </a:gs>
          </a:gsLst>
          <a:lin ang="2877738" scaled="0"/>
        </a:gra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7"/>
          <p:cNvSpPr txBox="1">
            <a:spLocks noGrp="1"/>
          </p:cNvSpPr>
          <p:nvPr>
            <p:ph type="sldNum" idx="12"/>
          </p:nvPr>
        </p:nvSpPr>
        <p:spPr>
          <a:xfrm>
            <a:off x="4475930" y="4882306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9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9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9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9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9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9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9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9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9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mple Point + Image - Red">
  <p:cSld name="Simple Point + Image - Red">
    <p:bg>
      <p:bgPr>
        <a:gradFill>
          <a:gsLst>
            <a:gs pos="0">
              <a:srgbClr val="FFFFFF"/>
            </a:gs>
            <a:gs pos="100000">
              <a:srgbClr val="ECEFF1"/>
            </a:gs>
          </a:gsLst>
          <a:lin ang="2880144" scaled="0"/>
        </a:gra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8"/>
          <p:cNvSpPr/>
          <p:nvPr/>
        </p:nvSpPr>
        <p:spPr>
          <a:xfrm>
            <a:off x="-41772" y="334"/>
            <a:ext cx="3646500" cy="5142900"/>
          </a:xfrm>
          <a:prstGeom prst="rect">
            <a:avLst/>
          </a:prstGeom>
          <a:gradFill>
            <a:gsLst>
              <a:gs pos="0">
                <a:srgbClr val="580828"/>
              </a:gs>
              <a:gs pos="100000">
                <a:srgbClr val="8C1B25"/>
              </a:gs>
            </a:gsLst>
            <a:lin ang="2877738" scaled="0"/>
          </a:gra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0828"/>
              </a:buClr>
              <a:buFont typeface="Arial"/>
              <a:buNone/>
            </a:pPr>
            <a:endParaRPr sz="1500" b="0" i="0" u="none" strike="noStrike" cap="none">
              <a:solidFill>
                <a:srgbClr val="58082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18"/>
          <p:cNvSpPr txBox="1">
            <a:spLocks noGrp="1"/>
          </p:cNvSpPr>
          <p:nvPr>
            <p:ph type="body" idx="1"/>
          </p:nvPr>
        </p:nvSpPr>
        <p:spPr>
          <a:xfrm>
            <a:off x="493461" y="1666874"/>
            <a:ext cx="2570100" cy="17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2F5F5"/>
              </a:buClr>
              <a:buSzPts val="1400"/>
              <a:buFont typeface="Lato"/>
              <a:buNone/>
              <a:defRPr sz="2900" b="0" i="0" u="none" strike="noStrike" cap="none">
                <a:solidFill>
                  <a:srgbClr val="F2F5F5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" name="Google Shape;69;p18"/>
          <p:cNvSpPr txBox="1">
            <a:spLocks noGrp="1"/>
          </p:cNvSpPr>
          <p:nvPr>
            <p:ph type="sldNum" idx="12"/>
          </p:nvPr>
        </p:nvSpPr>
        <p:spPr>
          <a:xfrm>
            <a:off x="4473186" y="4882306"/>
            <a:ext cx="190800" cy="2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  <a:defRPr sz="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  <a:defRPr sz="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  <a:defRPr sz="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  <a:defRPr sz="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  <a:defRPr sz="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  <a:defRPr sz="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  <a:defRPr sz="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  <a:defRPr sz="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  <a:defRPr sz="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andard Slide">
  <p:cSld name="Standard Slide">
    <p:bg>
      <p:bgPr>
        <a:gradFill>
          <a:gsLst>
            <a:gs pos="0">
              <a:srgbClr val="FFFFFF"/>
            </a:gs>
            <a:gs pos="100000">
              <a:srgbClr val="ECEFF1"/>
            </a:gs>
          </a:gsLst>
          <a:lin ang="2880144" scaled="0"/>
        </a:grad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9"/>
          <p:cNvSpPr/>
          <p:nvPr/>
        </p:nvSpPr>
        <p:spPr>
          <a:xfrm>
            <a:off x="0" y="0"/>
            <a:ext cx="9144000" cy="609600"/>
          </a:xfrm>
          <a:prstGeom prst="rect">
            <a:avLst/>
          </a:prstGeom>
          <a:solidFill>
            <a:srgbClr val="0E2144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Lato"/>
              <a:buNone/>
            </a:pPr>
            <a:endParaRPr sz="2000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2" name="Google Shape;72;p19"/>
          <p:cNvSpPr txBox="1">
            <a:spLocks noGrp="1"/>
          </p:cNvSpPr>
          <p:nvPr>
            <p:ph type="body" idx="1"/>
          </p:nvPr>
        </p:nvSpPr>
        <p:spPr>
          <a:xfrm>
            <a:off x="372704" y="157124"/>
            <a:ext cx="6583200" cy="2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None/>
              <a:defRPr sz="17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73" name="Google Shape;73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516579" y="197587"/>
            <a:ext cx="1310100" cy="21420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9"/>
          <p:cNvSpPr txBox="1">
            <a:spLocks noGrp="1"/>
          </p:cNvSpPr>
          <p:nvPr>
            <p:ph type="sldNum" idx="12"/>
          </p:nvPr>
        </p:nvSpPr>
        <p:spPr>
          <a:xfrm>
            <a:off x="4473186" y="4882306"/>
            <a:ext cx="190800" cy="2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  <a:defRPr sz="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  <a:defRPr sz="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  <a:defRPr sz="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  <a:defRPr sz="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  <a:defRPr sz="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  <a:defRPr sz="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  <a:defRPr sz="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  <a:defRPr sz="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  <a:defRPr sz="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- Red">
  <p:cSld name="Title - Red">
    <p:bg>
      <p:bgPr>
        <a:gradFill>
          <a:gsLst>
            <a:gs pos="0">
              <a:srgbClr val="AB212D"/>
            </a:gs>
            <a:gs pos="100000">
              <a:srgbClr val="580225"/>
            </a:gs>
          </a:gsLst>
          <a:lin ang="14999920" scaled="0"/>
        </a:grad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0"/>
          <p:cNvSpPr txBox="1">
            <a:spLocks noGrp="1"/>
          </p:cNvSpPr>
          <p:nvPr>
            <p:ph type="body" idx="1"/>
          </p:nvPr>
        </p:nvSpPr>
        <p:spPr>
          <a:xfrm>
            <a:off x="1666978" y="2233612"/>
            <a:ext cx="5810100" cy="6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228600" algn="ctr" rtl="0">
              <a:lnSpc>
                <a:spcPct val="70000"/>
              </a:lnSpc>
              <a:spcBef>
                <a:spcPts val="1600"/>
              </a:spcBef>
              <a:spcAft>
                <a:spcPts val="0"/>
              </a:spcAft>
              <a:buClr>
                <a:srgbClr val="F2F5F5"/>
              </a:buClr>
              <a:buSzPts val="1400"/>
              <a:buFont typeface="Arial"/>
              <a:buNone/>
              <a:defRPr sz="3900" b="0" i="0" u="none" strike="noStrike" cap="none">
                <a:solidFill>
                  <a:srgbClr val="F2F5F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" name="Google Shape;77;p20"/>
          <p:cNvSpPr txBox="1">
            <a:spLocks noGrp="1"/>
          </p:cNvSpPr>
          <p:nvPr>
            <p:ph type="sldNum" idx="12"/>
          </p:nvPr>
        </p:nvSpPr>
        <p:spPr>
          <a:xfrm>
            <a:off x="4473186" y="4882306"/>
            <a:ext cx="190800" cy="2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  <a:defRPr sz="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  <a:defRPr sz="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  <a:defRPr sz="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  <a:defRPr sz="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  <a:defRPr sz="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  <a:defRPr sz="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  <a:defRPr sz="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  <a:defRPr sz="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  <a:defRPr sz="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Gray">
  <p:cSld name="Blank - Gray">
    <p:bg>
      <p:bgPr>
        <a:gradFill>
          <a:gsLst>
            <a:gs pos="0">
              <a:srgbClr val="FFFFFF"/>
            </a:gs>
            <a:gs pos="100000">
              <a:srgbClr val="ECEFF1"/>
            </a:gs>
          </a:gsLst>
          <a:lin ang="2880144" scaled="0"/>
        </a:grad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1"/>
          <p:cNvSpPr txBox="1">
            <a:spLocks noGrp="1"/>
          </p:cNvSpPr>
          <p:nvPr>
            <p:ph type="sldNum" idx="12"/>
          </p:nvPr>
        </p:nvSpPr>
        <p:spPr>
          <a:xfrm>
            <a:off x="4473186" y="4882306"/>
            <a:ext cx="190800" cy="2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  <a:defRPr sz="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  <a:defRPr sz="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  <a:defRPr sz="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  <a:defRPr sz="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  <a:defRPr sz="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  <a:defRPr sz="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  <a:defRPr sz="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  <a:defRPr sz="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  <a:defRPr sz="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+ Presenter">
  <p:cSld name="Cover + Presenter">
    <p:bg>
      <p:bgPr>
        <a:gradFill>
          <a:gsLst>
            <a:gs pos="0">
              <a:srgbClr val="AB212D"/>
            </a:gs>
            <a:gs pos="100000">
              <a:srgbClr val="580225"/>
            </a:gs>
          </a:gsLst>
          <a:lin ang="14999920" scaled="0"/>
        </a:gra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2"/>
          <p:cNvSpPr txBox="1">
            <a:spLocks noGrp="1"/>
          </p:cNvSpPr>
          <p:nvPr>
            <p:ph type="body" idx="1"/>
          </p:nvPr>
        </p:nvSpPr>
        <p:spPr>
          <a:xfrm>
            <a:off x="735059" y="1998706"/>
            <a:ext cx="7674000" cy="4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None/>
              <a:defRPr sz="2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" name="Google Shape;82;p22"/>
          <p:cNvSpPr txBox="1">
            <a:spLocks noGrp="1"/>
          </p:cNvSpPr>
          <p:nvPr>
            <p:ph type="body" idx="2"/>
          </p:nvPr>
        </p:nvSpPr>
        <p:spPr>
          <a:xfrm>
            <a:off x="1812726" y="3262582"/>
            <a:ext cx="5518500" cy="92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None/>
              <a:defRPr sz="15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83" name="Google Shape;83;p22"/>
          <p:cNvCxnSpPr/>
          <p:nvPr/>
        </p:nvCxnSpPr>
        <p:spPr>
          <a:xfrm>
            <a:off x="3438977" y="2752725"/>
            <a:ext cx="2265900" cy="0"/>
          </a:xfrm>
          <a:prstGeom prst="straightConnector1">
            <a:avLst/>
          </a:prstGeom>
          <a:noFill/>
          <a:ln w="25400" cap="flat" cmpd="sng">
            <a:solidFill>
              <a:srgbClr val="FFFFFF">
                <a:alpha val="49800"/>
              </a:srgbClr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84" name="Google Shape;84;p22"/>
          <p:cNvCxnSpPr/>
          <p:nvPr/>
        </p:nvCxnSpPr>
        <p:spPr>
          <a:xfrm>
            <a:off x="3438977" y="1736416"/>
            <a:ext cx="2265900" cy="0"/>
          </a:xfrm>
          <a:prstGeom prst="straightConnector1">
            <a:avLst/>
          </a:prstGeom>
          <a:noFill/>
          <a:ln w="25400" cap="flat" cmpd="sng">
            <a:solidFill>
              <a:srgbClr val="FFFFFF">
                <a:alpha val="49800"/>
              </a:srgbClr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85" name="Google Shape;85;p22"/>
          <p:cNvSpPr txBox="1">
            <a:spLocks noGrp="1"/>
          </p:cNvSpPr>
          <p:nvPr>
            <p:ph type="sldNum" idx="12"/>
          </p:nvPr>
        </p:nvSpPr>
        <p:spPr>
          <a:xfrm>
            <a:off x="4473186" y="4882306"/>
            <a:ext cx="190800" cy="2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  <a:defRPr sz="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  <a:defRPr sz="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  <a:defRPr sz="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  <a:defRPr sz="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  <a:defRPr sz="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  <a:defRPr sz="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  <a:defRPr sz="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  <a:defRPr sz="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  <a:defRPr sz="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Bullets">
  <p:cSld name="Title &amp; Bullets">
    <p:bg>
      <p:bgPr>
        <a:solidFill>
          <a:srgbClr val="F7F9FA"/>
        </a:solidFill>
        <a:effectLst/>
      </p:bgPr>
    </p:bg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23"/>
          <p:cNvPicPr preferRelativeResize="0"/>
          <p:nvPr/>
        </p:nvPicPr>
        <p:blipFill rotWithShape="1">
          <a:blip r:embed="rId2">
            <a:alphaModFix amt="4230"/>
          </a:blip>
          <a:srcRect/>
          <a:stretch/>
        </p:blipFill>
        <p:spPr>
          <a:xfrm>
            <a:off x="-1136272" y="-151792"/>
            <a:ext cx="11416500" cy="544710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23"/>
          <p:cNvSpPr txBox="1">
            <a:spLocks noGrp="1"/>
          </p:cNvSpPr>
          <p:nvPr>
            <p:ph type="body" idx="1"/>
          </p:nvPr>
        </p:nvSpPr>
        <p:spPr>
          <a:xfrm>
            <a:off x="277936" y="263872"/>
            <a:ext cx="8588100" cy="17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ctr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555759"/>
              </a:buClr>
              <a:buSzPts val="1400"/>
              <a:buFont typeface="Helvetica Neue"/>
              <a:buNone/>
              <a:defRPr sz="4200" b="0" i="1" u="none" strike="noStrike" cap="none">
                <a:solidFill>
                  <a:srgbClr val="5557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" name="Google Shape;89;p23"/>
          <p:cNvSpPr txBox="1">
            <a:spLocks noGrp="1"/>
          </p:cNvSpPr>
          <p:nvPr>
            <p:ph type="body" idx="2"/>
          </p:nvPr>
        </p:nvSpPr>
        <p:spPr>
          <a:xfrm>
            <a:off x="1645294" y="1372939"/>
            <a:ext cx="5853300" cy="33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" name="Google Shape;90;p23"/>
          <p:cNvSpPr txBox="1">
            <a:spLocks noGrp="1"/>
          </p:cNvSpPr>
          <p:nvPr>
            <p:ph type="sldNum" idx="12"/>
          </p:nvPr>
        </p:nvSpPr>
        <p:spPr>
          <a:xfrm>
            <a:off x="4475930" y="4878957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1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1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1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1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1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1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1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1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1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Bullets">
  <p:cSld name="Title &amp; Bullets 2">
    <p:bg>
      <p:bgPr>
        <a:solidFill>
          <a:srgbClr val="F7F9FA"/>
        </a:soli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24"/>
          <p:cNvPicPr preferRelativeResize="0"/>
          <p:nvPr/>
        </p:nvPicPr>
        <p:blipFill rotWithShape="1">
          <a:blip r:embed="rId2">
            <a:alphaModFix amt="4230"/>
          </a:blip>
          <a:srcRect/>
          <a:stretch/>
        </p:blipFill>
        <p:spPr>
          <a:xfrm>
            <a:off x="-1136272" y="-151792"/>
            <a:ext cx="11416500" cy="544710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24"/>
          <p:cNvSpPr txBox="1">
            <a:spLocks noGrp="1"/>
          </p:cNvSpPr>
          <p:nvPr>
            <p:ph type="body" idx="1"/>
          </p:nvPr>
        </p:nvSpPr>
        <p:spPr>
          <a:xfrm>
            <a:off x="1645294" y="1372939"/>
            <a:ext cx="5853300" cy="33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" name="Google Shape;94;p24"/>
          <p:cNvSpPr txBox="1">
            <a:spLocks noGrp="1"/>
          </p:cNvSpPr>
          <p:nvPr>
            <p:ph type="body" idx="2"/>
          </p:nvPr>
        </p:nvSpPr>
        <p:spPr>
          <a:xfrm>
            <a:off x="277936" y="263872"/>
            <a:ext cx="8588100" cy="93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ctr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555759"/>
              </a:buClr>
              <a:buSzPts val="1400"/>
              <a:buFont typeface="Helvetica Neue"/>
              <a:buNone/>
              <a:defRPr sz="4200" b="0" i="0" u="none" strike="noStrike" cap="none">
                <a:solidFill>
                  <a:srgbClr val="55575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" name="Google Shape;95;p24"/>
          <p:cNvSpPr txBox="1">
            <a:spLocks noGrp="1"/>
          </p:cNvSpPr>
          <p:nvPr>
            <p:ph type="sldNum" idx="12"/>
          </p:nvPr>
        </p:nvSpPr>
        <p:spPr>
          <a:xfrm>
            <a:off x="4475930" y="4878957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or Small Text Block + Full-Bleed Supporting Image - Dark Red">
  <p:cSld name="Quote or Small Text Block + Full-Bleed Supporting Image - Dark Red">
    <p:bg>
      <p:bgPr>
        <a:solidFill>
          <a:srgbClr val="580828"/>
        </a:solid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5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" name="Google Shape;98;p25"/>
          <p:cNvSpPr/>
          <p:nvPr/>
        </p:nvSpPr>
        <p:spPr>
          <a:xfrm>
            <a:off x="-4362" y="-3635"/>
            <a:ext cx="7114500" cy="5143500"/>
          </a:xfrm>
          <a:prstGeom prst="rect">
            <a:avLst/>
          </a:prstGeom>
          <a:gradFill>
            <a:gsLst>
              <a:gs pos="0">
                <a:srgbClr val="580828"/>
              </a:gs>
              <a:gs pos="100000">
                <a:srgbClr val="580828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Font typeface="Arial"/>
              <a:buNone/>
            </a:pPr>
            <a:endParaRPr sz="1500" b="0" i="0" u="none" strike="noStrike" cap="none">
              <a:solidFill>
                <a:srgbClr val="53585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25"/>
          <p:cNvSpPr txBox="1">
            <a:spLocks noGrp="1"/>
          </p:cNvSpPr>
          <p:nvPr>
            <p:ph type="body" idx="1"/>
          </p:nvPr>
        </p:nvSpPr>
        <p:spPr>
          <a:xfrm>
            <a:off x="945996" y="737882"/>
            <a:ext cx="4960200" cy="4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B3038"/>
              </a:buClr>
              <a:buSzPts val="1400"/>
              <a:buFont typeface="Lato"/>
              <a:buNone/>
              <a:defRPr sz="2600" b="0" i="0" u="none" strike="noStrike" cap="none">
                <a:solidFill>
                  <a:srgbClr val="DB3038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0" name="Google Shape;100;p25"/>
          <p:cNvSpPr txBox="1">
            <a:spLocks noGrp="1"/>
          </p:cNvSpPr>
          <p:nvPr>
            <p:ph type="body" idx="3"/>
          </p:nvPr>
        </p:nvSpPr>
        <p:spPr>
          <a:xfrm>
            <a:off x="956669" y="1433296"/>
            <a:ext cx="5475600" cy="16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4F3F1"/>
              </a:buClr>
              <a:buSzPts val="1400"/>
              <a:buFont typeface="Lato"/>
              <a:buNone/>
              <a:defRPr sz="1500" b="0" i="0" u="none" strike="noStrike" cap="none">
                <a:solidFill>
                  <a:srgbClr val="F4F3F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" name="Google Shape;101;p25"/>
          <p:cNvSpPr txBox="1">
            <a:spLocks noGrp="1"/>
          </p:cNvSpPr>
          <p:nvPr>
            <p:ph type="sldNum" idx="12"/>
          </p:nvPr>
        </p:nvSpPr>
        <p:spPr>
          <a:xfrm>
            <a:off x="4473186" y="4882306"/>
            <a:ext cx="190800" cy="2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  <a:defRPr sz="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  <a:defRPr sz="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  <a:defRPr sz="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  <a:defRPr sz="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  <a:defRPr sz="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  <a:defRPr sz="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  <a:defRPr sz="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  <a:defRPr sz="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  <a:defRPr sz="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+ Presenter">
  <p:cSld name="Cover + Presenter 2">
    <p:bg>
      <p:bgPr>
        <a:gradFill>
          <a:gsLst>
            <a:gs pos="0">
              <a:srgbClr val="AB212D"/>
            </a:gs>
            <a:gs pos="100000">
              <a:srgbClr val="580225"/>
            </a:gs>
          </a:gsLst>
          <a:lin ang="14999920" scaled="0"/>
        </a:grad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26"/>
          <p:cNvPicPr preferRelativeResize="0"/>
          <p:nvPr/>
        </p:nvPicPr>
        <p:blipFill rotWithShape="1">
          <a:blip r:embed="rId2">
            <a:alphaModFix amt="60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26"/>
          <p:cNvSpPr txBox="1">
            <a:spLocks noGrp="1"/>
          </p:cNvSpPr>
          <p:nvPr>
            <p:ph type="body" idx="1"/>
          </p:nvPr>
        </p:nvSpPr>
        <p:spPr>
          <a:xfrm>
            <a:off x="735059" y="1967750"/>
            <a:ext cx="7674000" cy="55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2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" name="Google Shape;105;p26"/>
          <p:cNvSpPr txBox="1">
            <a:spLocks noGrp="1"/>
          </p:cNvSpPr>
          <p:nvPr>
            <p:ph type="body" idx="2"/>
          </p:nvPr>
        </p:nvSpPr>
        <p:spPr>
          <a:xfrm>
            <a:off x="1812726" y="3262582"/>
            <a:ext cx="5518500" cy="92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5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06" name="Google Shape;106;p26"/>
          <p:cNvCxnSpPr/>
          <p:nvPr/>
        </p:nvCxnSpPr>
        <p:spPr>
          <a:xfrm>
            <a:off x="3438977" y="2752725"/>
            <a:ext cx="2265900" cy="0"/>
          </a:xfrm>
          <a:prstGeom prst="straightConnector1">
            <a:avLst/>
          </a:prstGeom>
          <a:noFill/>
          <a:ln w="25400" cap="flat" cmpd="sng">
            <a:solidFill>
              <a:srgbClr val="FFFFFF">
                <a:alpha val="49800"/>
              </a:srgbClr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07" name="Google Shape;107;p26"/>
          <p:cNvCxnSpPr/>
          <p:nvPr/>
        </p:nvCxnSpPr>
        <p:spPr>
          <a:xfrm>
            <a:off x="3438977" y="1736416"/>
            <a:ext cx="2265900" cy="0"/>
          </a:xfrm>
          <a:prstGeom prst="straightConnector1">
            <a:avLst/>
          </a:prstGeom>
          <a:noFill/>
          <a:ln w="25400" cap="flat" cmpd="sng">
            <a:solidFill>
              <a:srgbClr val="FFFFFF">
                <a:alpha val="49800"/>
              </a:srgbClr>
            </a:solidFill>
            <a:prstDash val="solid"/>
            <a:miter lim="8000"/>
            <a:headEnd type="none" w="sm" len="sm"/>
            <a:tailEnd type="none" w="sm" len="sm"/>
          </a:ln>
        </p:spPr>
      </p:cxnSp>
      <p:pic>
        <p:nvPicPr>
          <p:cNvPr id="108" name="Google Shape;108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57225" y="4650427"/>
            <a:ext cx="229500" cy="229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6"/>
          <p:cNvSpPr txBox="1">
            <a:spLocks noGrp="1"/>
          </p:cNvSpPr>
          <p:nvPr>
            <p:ph type="sldNum" idx="12"/>
          </p:nvPr>
        </p:nvSpPr>
        <p:spPr>
          <a:xfrm>
            <a:off x="4473186" y="4882306"/>
            <a:ext cx="190800" cy="2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  <a:defRPr sz="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  <a:defRPr sz="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  <a:defRPr sz="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  <a:defRPr sz="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  <a:defRPr sz="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  <a:defRPr sz="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  <a:defRPr sz="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  <a:defRPr sz="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  <a:defRPr sz="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- Blue">
  <p:cSld name="Title - Blue">
    <p:bg>
      <p:bgPr>
        <a:gradFill>
          <a:gsLst>
            <a:gs pos="0">
              <a:srgbClr val="173653"/>
            </a:gs>
            <a:gs pos="100000">
              <a:srgbClr val="091831"/>
            </a:gs>
          </a:gsLst>
          <a:lin ang="2880144" scaled="0"/>
        </a:grad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7"/>
          <p:cNvSpPr txBox="1">
            <a:spLocks noGrp="1"/>
          </p:cNvSpPr>
          <p:nvPr>
            <p:ph type="body" idx="1"/>
          </p:nvPr>
        </p:nvSpPr>
        <p:spPr>
          <a:xfrm>
            <a:off x="1666978" y="2233612"/>
            <a:ext cx="5810100" cy="6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228600" algn="ctr" rtl="0">
              <a:lnSpc>
                <a:spcPct val="70000"/>
              </a:lnSpc>
              <a:spcBef>
                <a:spcPts val="1600"/>
              </a:spcBef>
              <a:spcAft>
                <a:spcPts val="0"/>
              </a:spcAft>
              <a:buClr>
                <a:srgbClr val="F2F5F5"/>
              </a:buClr>
              <a:buSzPts val="1400"/>
              <a:buFont typeface="Arial"/>
              <a:buNone/>
              <a:defRPr sz="3900" b="0" i="0" u="none" strike="noStrike" cap="none">
                <a:solidFill>
                  <a:srgbClr val="F2F5F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" name="Google Shape;112;p27"/>
          <p:cNvSpPr txBox="1">
            <a:spLocks noGrp="1"/>
          </p:cNvSpPr>
          <p:nvPr>
            <p:ph type="sldNum" idx="12"/>
          </p:nvPr>
        </p:nvSpPr>
        <p:spPr>
          <a:xfrm>
            <a:off x="4473186" y="4882306"/>
            <a:ext cx="190800" cy="2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  <a:defRPr sz="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  <a:defRPr sz="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  <a:defRPr sz="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  <a:defRPr sz="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  <a:defRPr sz="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  <a:defRPr sz="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  <a:defRPr sz="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  <a:defRPr sz="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  <a:defRPr sz="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(Search Box) - Blue">
  <p:cSld name="Title (Search Box) - Blue">
    <p:bg>
      <p:bgPr>
        <a:gradFill>
          <a:gsLst>
            <a:gs pos="0">
              <a:srgbClr val="173653"/>
            </a:gs>
            <a:gs pos="100000">
              <a:srgbClr val="091831"/>
            </a:gs>
          </a:gsLst>
          <a:lin ang="2880144" scaled="0"/>
        </a:gradFill>
        <a:effectLst/>
      </p:bgPr>
    </p:bg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8"/>
          <p:cNvSpPr txBox="1">
            <a:spLocks noGrp="1"/>
          </p:cNvSpPr>
          <p:nvPr>
            <p:ph type="body" idx="1"/>
          </p:nvPr>
        </p:nvSpPr>
        <p:spPr>
          <a:xfrm>
            <a:off x="1666978" y="2150268"/>
            <a:ext cx="5810100" cy="843000"/>
          </a:xfrm>
          <a:prstGeom prst="rect">
            <a:avLst/>
          </a:prstGeom>
          <a:noFill/>
          <a:ln w="635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15" name="Google Shape;115;p2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797657" y="2356185"/>
            <a:ext cx="414300" cy="440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8"/>
          <p:cNvSpPr txBox="1">
            <a:spLocks noGrp="1"/>
          </p:cNvSpPr>
          <p:nvPr>
            <p:ph type="sldNum" idx="12"/>
          </p:nvPr>
        </p:nvSpPr>
        <p:spPr>
          <a:xfrm>
            <a:off x="4473186" y="4882306"/>
            <a:ext cx="190800" cy="2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  <a:defRPr sz="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  <a:defRPr sz="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  <a:defRPr sz="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  <a:defRPr sz="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  <a:defRPr sz="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  <a:defRPr sz="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  <a:defRPr sz="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  <a:defRPr sz="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  <a:defRPr sz="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(Search Box) - Red">
  <p:cSld name="Title (Search Box) - Red">
    <p:bg>
      <p:bgPr>
        <a:gradFill>
          <a:gsLst>
            <a:gs pos="0">
              <a:srgbClr val="AB212D"/>
            </a:gs>
            <a:gs pos="100000">
              <a:srgbClr val="580225"/>
            </a:gs>
          </a:gsLst>
          <a:lin ang="14999920" scaled="0"/>
        </a:gra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9"/>
          <p:cNvSpPr txBox="1">
            <a:spLocks noGrp="1"/>
          </p:cNvSpPr>
          <p:nvPr>
            <p:ph type="body" idx="1"/>
          </p:nvPr>
        </p:nvSpPr>
        <p:spPr>
          <a:xfrm>
            <a:off x="1666978" y="2150268"/>
            <a:ext cx="5810100" cy="843000"/>
          </a:xfrm>
          <a:prstGeom prst="rect">
            <a:avLst/>
          </a:prstGeom>
          <a:noFill/>
          <a:ln w="635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19" name="Google Shape;119;p2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797657" y="2356185"/>
            <a:ext cx="414300" cy="4407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9"/>
          <p:cNvSpPr txBox="1">
            <a:spLocks noGrp="1"/>
          </p:cNvSpPr>
          <p:nvPr>
            <p:ph type="sldNum" idx="12"/>
          </p:nvPr>
        </p:nvSpPr>
        <p:spPr>
          <a:xfrm>
            <a:off x="4473186" y="4882306"/>
            <a:ext cx="190800" cy="2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  <a:defRPr sz="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  <a:defRPr sz="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  <a:defRPr sz="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  <a:defRPr sz="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  <a:defRPr sz="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  <a:defRPr sz="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  <a:defRPr sz="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  <a:defRPr sz="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  <a:defRPr sz="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Red Textured">
  <p:cSld name="Blank - Red Textured">
    <p:bg>
      <p:bgPr>
        <a:gradFill>
          <a:gsLst>
            <a:gs pos="0">
              <a:srgbClr val="AB212D"/>
            </a:gs>
            <a:gs pos="100000">
              <a:srgbClr val="580225"/>
            </a:gs>
          </a:gsLst>
          <a:lin ang="14999920" scaled="0"/>
        </a:gradFill>
        <a:effectLst/>
      </p:bgPr>
    </p:bg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30"/>
          <p:cNvPicPr preferRelativeResize="0"/>
          <p:nvPr/>
        </p:nvPicPr>
        <p:blipFill rotWithShape="1">
          <a:blip r:embed="rId2">
            <a:alphaModFix amt="60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30"/>
          <p:cNvSpPr txBox="1">
            <a:spLocks noGrp="1"/>
          </p:cNvSpPr>
          <p:nvPr>
            <p:ph type="sldNum" idx="12"/>
          </p:nvPr>
        </p:nvSpPr>
        <p:spPr>
          <a:xfrm>
            <a:off x="4473186" y="4882306"/>
            <a:ext cx="190800" cy="2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  <a:defRPr sz="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  <a:defRPr sz="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  <a:defRPr sz="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  <a:defRPr sz="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  <a:defRPr sz="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  <a:defRPr sz="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  <a:defRPr sz="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  <a:defRPr sz="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  <a:defRPr sz="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Orange Textured">
  <p:cSld name="Blank - Orange Textured">
    <p:bg>
      <p:bgPr>
        <a:gradFill>
          <a:gsLst>
            <a:gs pos="0">
              <a:srgbClr val="AB212D"/>
            </a:gs>
            <a:gs pos="100000">
              <a:srgbClr val="580225"/>
            </a:gs>
          </a:gsLst>
          <a:lin ang="14999920" scaled="0"/>
        </a:grad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31"/>
          <p:cNvPicPr preferRelativeResize="0"/>
          <p:nvPr/>
        </p:nvPicPr>
        <p:blipFill rotWithShape="1">
          <a:blip r:embed="rId2">
            <a:alphaModFix amt="60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31"/>
          <p:cNvSpPr txBox="1">
            <a:spLocks noGrp="1"/>
          </p:cNvSpPr>
          <p:nvPr>
            <p:ph type="sldNum" idx="12"/>
          </p:nvPr>
        </p:nvSpPr>
        <p:spPr>
          <a:xfrm>
            <a:off x="4473186" y="4882306"/>
            <a:ext cx="190800" cy="2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  <a:defRPr sz="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  <a:defRPr sz="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  <a:defRPr sz="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  <a:defRPr sz="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  <a:defRPr sz="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  <a:defRPr sz="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  <a:defRPr sz="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  <a:defRPr sz="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  <a:defRPr sz="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Red">
  <p:cSld name="Blank - Red">
    <p:bg>
      <p:bgPr>
        <a:gradFill>
          <a:gsLst>
            <a:gs pos="0">
              <a:srgbClr val="AB212D"/>
            </a:gs>
            <a:gs pos="100000">
              <a:srgbClr val="580225"/>
            </a:gs>
          </a:gsLst>
          <a:lin ang="14999920" scaled="0"/>
        </a:grad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32"/>
          <p:cNvSpPr txBox="1">
            <a:spLocks noGrp="1"/>
          </p:cNvSpPr>
          <p:nvPr>
            <p:ph type="sldNum" idx="12"/>
          </p:nvPr>
        </p:nvSpPr>
        <p:spPr>
          <a:xfrm>
            <a:off x="4473186" y="4882306"/>
            <a:ext cx="190800" cy="2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  <a:defRPr sz="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  <a:defRPr sz="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  <a:defRPr sz="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  <a:defRPr sz="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  <a:defRPr sz="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  <a:defRPr sz="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  <a:defRPr sz="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  <a:defRPr sz="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  <a:defRPr sz="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mple Bulleted List">
  <p:cSld name="Simple Bulleted List">
    <p:bg>
      <p:bgPr>
        <a:gradFill>
          <a:gsLst>
            <a:gs pos="0">
              <a:srgbClr val="FFFFFF"/>
            </a:gs>
            <a:gs pos="100000">
              <a:srgbClr val="ECEFF1"/>
            </a:gs>
          </a:gsLst>
          <a:lin ang="2880144" scaled="0"/>
        </a:gradFill>
        <a:effectLst/>
      </p:bgPr>
    </p:bg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33"/>
          <p:cNvSpPr txBox="1">
            <a:spLocks noGrp="1"/>
          </p:cNvSpPr>
          <p:nvPr>
            <p:ph type="body" idx="1"/>
          </p:nvPr>
        </p:nvSpPr>
        <p:spPr>
          <a:xfrm>
            <a:off x="568200" y="467371"/>
            <a:ext cx="63507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B3038"/>
              </a:buClr>
              <a:buSzPts val="1400"/>
              <a:buFont typeface="Arial"/>
              <a:buNone/>
              <a:defRPr sz="2600" b="0" i="0" u="none" strike="noStrike" cap="none">
                <a:solidFill>
                  <a:srgbClr val="DB303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1" name="Google Shape;131;p33"/>
          <p:cNvSpPr txBox="1">
            <a:spLocks noGrp="1"/>
          </p:cNvSpPr>
          <p:nvPr>
            <p:ph type="body" idx="2"/>
          </p:nvPr>
        </p:nvSpPr>
        <p:spPr>
          <a:xfrm>
            <a:off x="568200" y="1189078"/>
            <a:ext cx="6085800" cy="30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32" name="Google Shape;132;p3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463854" y="4698895"/>
            <a:ext cx="216300" cy="216300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33"/>
          <p:cNvSpPr txBox="1">
            <a:spLocks noGrp="1"/>
          </p:cNvSpPr>
          <p:nvPr>
            <p:ph type="sldNum" idx="12"/>
          </p:nvPr>
        </p:nvSpPr>
        <p:spPr>
          <a:xfrm>
            <a:off x="4473186" y="4882306"/>
            <a:ext cx="190800" cy="2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  <a:defRPr sz="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  <a:defRPr sz="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  <a:defRPr sz="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  <a:defRPr sz="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  <a:defRPr sz="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  <a:defRPr sz="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  <a:defRPr sz="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  <a:defRPr sz="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  <a:defRPr sz="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mple Bulleted List (No Logo)">
  <p:cSld name="Simple Bulleted List (No Logo)">
    <p:bg>
      <p:bgPr>
        <a:gradFill>
          <a:gsLst>
            <a:gs pos="0">
              <a:srgbClr val="FFFFFF"/>
            </a:gs>
            <a:gs pos="100000">
              <a:srgbClr val="ECEFF1"/>
            </a:gs>
          </a:gsLst>
          <a:lin ang="2880144" scaled="0"/>
        </a:gradFill>
        <a:effectLst/>
      </p:bgPr>
    </p:bg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4"/>
          <p:cNvSpPr txBox="1">
            <a:spLocks noGrp="1"/>
          </p:cNvSpPr>
          <p:nvPr>
            <p:ph type="body" idx="1"/>
          </p:nvPr>
        </p:nvSpPr>
        <p:spPr>
          <a:xfrm>
            <a:off x="568200" y="467371"/>
            <a:ext cx="63507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B3038"/>
              </a:buClr>
              <a:buSzPts val="1400"/>
              <a:buFont typeface="Arial"/>
              <a:buNone/>
              <a:defRPr sz="2600" b="0" i="0" u="none" strike="noStrike" cap="none">
                <a:solidFill>
                  <a:srgbClr val="DB303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" name="Google Shape;136;p34"/>
          <p:cNvSpPr txBox="1">
            <a:spLocks noGrp="1"/>
          </p:cNvSpPr>
          <p:nvPr>
            <p:ph type="body" idx="2"/>
          </p:nvPr>
        </p:nvSpPr>
        <p:spPr>
          <a:xfrm>
            <a:off x="568200" y="1189078"/>
            <a:ext cx="6085800" cy="30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" name="Google Shape;137;p34"/>
          <p:cNvSpPr txBox="1">
            <a:spLocks noGrp="1"/>
          </p:cNvSpPr>
          <p:nvPr>
            <p:ph type="sldNum" idx="12"/>
          </p:nvPr>
        </p:nvSpPr>
        <p:spPr>
          <a:xfrm>
            <a:off x="4473186" y="4882306"/>
            <a:ext cx="190800" cy="2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  <a:defRPr sz="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  <a:defRPr sz="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  <a:defRPr sz="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  <a:defRPr sz="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  <a:defRPr sz="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  <a:defRPr sz="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  <a:defRPr sz="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  <a:defRPr sz="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  <a:defRPr sz="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mple Centered Title">
  <p:cSld name="Simple Centered Title">
    <p:bg>
      <p:bgPr>
        <a:gradFill>
          <a:gsLst>
            <a:gs pos="0">
              <a:srgbClr val="FFFFFF"/>
            </a:gs>
            <a:gs pos="100000">
              <a:srgbClr val="ECEFF1"/>
            </a:gs>
          </a:gsLst>
          <a:lin ang="2880144" scaled="0"/>
        </a:gradFill>
        <a:effectLst/>
      </p:bgPr>
    </p:bg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5"/>
          <p:cNvSpPr txBox="1">
            <a:spLocks noGrp="1"/>
          </p:cNvSpPr>
          <p:nvPr>
            <p:ph type="body" idx="1"/>
          </p:nvPr>
        </p:nvSpPr>
        <p:spPr>
          <a:xfrm>
            <a:off x="402491" y="467371"/>
            <a:ext cx="83391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B3038"/>
              </a:buClr>
              <a:buSzPts val="1400"/>
              <a:buFont typeface="Arial"/>
              <a:buNone/>
              <a:defRPr sz="2600" b="0" i="0" u="none" strike="noStrike" cap="none">
                <a:solidFill>
                  <a:srgbClr val="DB303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40" name="Google Shape;140;p3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463854" y="4698895"/>
            <a:ext cx="216300" cy="21630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35"/>
          <p:cNvSpPr txBox="1">
            <a:spLocks noGrp="1"/>
          </p:cNvSpPr>
          <p:nvPr>
            <p:ph type="sldNum" idx="12"/>
          </p:nvPr>
        </p:nvSpPr>
        <p:spPr>
          <a:xfrm>
            <a:off x="4473186" y="4882306"/>
            <a:ext cx="190800" cy="2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  <a:defRPr sz="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  <a:defRPr sz="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  <a:defRPr sz="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  <a:defRPr sz="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  <a:defRPr sz="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  <a:defRPr sz="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  <a:defRPr sz="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  <a:defRPr sz="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  <a:defRPr sz="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mple Centered Title (No Logo)">
  <p:cSld name="Simple Centered Title (No Logo)">
    <p:bg>
      <p:bgPr>
        <a:gradFill>
          <a:gsLst>
            <a:gs pos="0">
              <a:srgbClr val="FFFFFF"/>
            </a:gs>
            <a:gs pos="100000">
              <a:srgbClr val="ECEFF1"/>
            </a:gs>
          </a:gsLst>
          <a:lin ang="2880144" scaled="0"/>
        </a:gradFill>
        <a:effectLst/>
      </p:bgPr>
    </p:bg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6"/>
          <p:cNvSpPr txBox="1">
            <a:spLocks noGrp="1"/>
          </p:cNvSpPr>
          <p:nvPr>
            <p:ph type="body" idx="1"/>
          </p:nvPr>
        </p:nvSpPr>
        <p:spPr>
          <a:xfrm>
            <a:off x="402491" y="467371"/>
            <a:ext cx="83391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B3038"/>
              </a:buClr>
              <a:buSzPts val="1400"/>
              <a:buFont typeface="Arial"/>
              <a:buNone/>
              <a:defRPr sz="2600" b="0" i="0" u="none" strike="noStrike" cap="none">
                <a:solidFill>
                  <a:srgbClr val="DB303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4" name="Google Shape;144;p36"/>
          <p:cNvSpPr txBox="1">
            <a:spLocks noGrp="1"/>
          </p:cNvSpPr>
          <p:nvPr>
            <p:ph type="sldNum" idx="12"/>
          </p:nvPr>
        </p:nvSpPr>
        <p:spPr>
          <a:xfrm>
            <a:off x="4473186" y="4882306"/>
            <a:ext cx="190800" cy="2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  <a:defRPr sz="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  <a:defRPr sz="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  <a:defRPr sz="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  <a:defRPr sz="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  <a:defRPr sz="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  <a:defRPr sz="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  <a:defRPr sz="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  <a:defRPr sz="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  <a:defRPr sz="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mple Point + Image - Dark Blue">
  <p:cSld name="Simple Point + Image - Dark Blue">
    <p:bg>
      <p:bgPr>
        <a:gradFill>
          <a:gsLst>
            <a:gs pos="0">
              <a:srgbClr val="FFFFFF"/>
            </a:gs>
            <a:gs pos="100000">
              <a:srgbClr val="ECEFF1"/>
            </a:gs>
          </a:gsLst>
          <a:lin ang="2880144" scaled="0"/>
        </a:grad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7"/>
          <p:cNvSpPr/>
          <p:nvPr/>
        </p:nvSpPr>
        <p:spPr>
          <a:xfrm>
            <a:off x="-44798" y="334"/>
            <a:ext cx="3646500" cy="5142900"/>
          </a:xfrm>
          <a:prstGeom prst="rect">
            <a:avLst/>
          </a:prstGeom>
          <a:gradFill>
            <a:gsLst>
              <a:gs pos="0">
                <a:srgbClr val="193753"/>
              </a:gs>
              <a:gs pos="100000">
                <a:srgbClr val="091831"/>
              </a:gs>
            </a:gsLst>
            <a:lin ang="2877738" scaled="0"/>
          </a:gra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0828"/>
              </a:buClr>
              <a:buFont typeface="Arial"/>
              <a:buNone/>
            </a:pPr>
            <a:endParaRPr sz="1500" b="0" i="0" u="none" strike="noStrike" cap="none">
              <a:solidFill>
                <a:srgbClr val="58082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37"/>
          <p:cNvSpPr txBox="1">
            <a:spLocks noGrp="1"/>
          </p:cNvSpPr>
          <p:nvPr>
            <p:ph type="body" idx="1"/>
          </p:nvPr>
        </p:nvSpPr>
        <p:spPr>
          <a:xfrm>
            <a:off x="493461" y="1617344"/>
            <a:ext cx="2570100" cy="18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2286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F2F5F5"/>
              </a:buClr>
              <a:buSzPts val="1400"/>
              <a:buFont typeface="Arial"/>
              <a:buNone/>
              <a:defRPr sz="2900" b="0" i="0" u="none" strike="noStrike" cap="none">
                <a:solidFill>
                  <a:srgbClr val="F2F5F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8" name="Google Shape;148;p37"/>
          <p:cNvSpPr txBox="1">
            <a:spLocks noGrp="1"/>
          </p:cNvSpPr>
          <p:nvPr>
            <p:ph type="sldNum" idx="12"/>
          </p:nvPr>
        </p:nvSpPr>
        <p:spPr>
          <a:xfrm>
            <a:off x="4473186" y="4882306"/>
            <a:ext cx="190800" cy="2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  <a:defRPr sz="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  <a:defRPr sz="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  <a:defRPr sz="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  <a:defRPr sz="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  <a:defRPr sz="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  <a:defRPr sz="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  <a:defRPr sz="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  <a:defRPr sz="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  <a:defRPr sz="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mple Point + Bullets - Dark Blue">
  <p:cSld name="Simple Point + Bullets - Dark Blue">
    <p:bg>
      <p:bgPr>
        <a:gradFill>
          <a:gsLst>
            <a:gs pos="0">
              <a:srgbClr val="FFFFFF"/>
            </a:gs>
            <a:gs pos="100000">
              <a:srgbClr val="ECEFF1"/>
            </a:gs>
          </a:gsLst>
          <a:lin ang="2880144" scaled="0"/>
        </a:gradFill>
        <a:effectLst/>
      </p:bgPr>
    </p:bg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8"/>
          <p:cNvSpPr/>
          <p:nvPr/>
        </p:nvSpPr>
        <p:spPr>
          <a:xfrm>
            <a:off x="5177886" y="334"/>
            <a:ext cx="3986100" cy="5142900"/>
          </a:xfrm>
          <a:prstGeom prst="rect">
            <a:avLst/>
          </a:prstGeom>
          <a:gradFill>
            <a:gsLst>
              <a:gs pos="0">
                <a:srgbClr val="193753"/>
              </a:gs>
              <a:gs pos="100000">
                <a:srgbClr val="091831"/>
              </a:gs>
            </a:gsLst>
            <a:lin ang="2877738" scaled="0"/>
          </a:gra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0828"/>
              </a:buClr>
              <a:buFont typeface="Arial"/>
              <a:buNone/>
            </a:pPr>
            <a:endParaRPr sz="1500" b="0" i="0" u="none" strike="noStrike" cap="none">
              <a:solidFill>
                <a:srgbClr val="58082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38"/>
          <p:cNvSpPr txBox="1">
            <a:spLocks noGrp="1"/>
          </p:cNvSpPr>
          <p:nvPr>
            <p:ph type="body" idx="1"/>
          </p:nvPr>
        </p:nvSpPr>
        <p:spPr>
          <a:xfrm>
            <a:off x="689038" y="1731168"/>
            <a:ext cx="4162800" cy="15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5B656E"/>
              </a:buClr>
              <a:buSzPts val="1400"/>
              <a:buFont typeface="Arial"/>
              <a:buNone/>
              <a:defRPr sz="3000" b="0" i="0" u="none" strike="noStrike" cap="none">
                <a:solidFill>
                  <a:srgbClr val="5B656E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2" name="Google Shape;152;p38"/>
          <p:cNvSpPr txBox="1">
            <a:spLocks noGrp="1"/>
          </p:cNvSpPr>
          <p:nvPr>
            <p:ph type="body" idx="2"/>
          </p:nvPr>
        </p:nvSpPr>
        <p:spPr>
          <a:xfrm>
            <a:off x="5684521" y="1707355"/>
            <a:ext cx="3164400" cy="16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3" name="Google Shape;153;p38"/>
          <p:cNvSpPr txBox="1">
            <a:spLocks noGrp="1"/>
          </p:cNvSpPr>
          <p:nvPr>
            <p:ph type="sldNum" idx="12"/>
          </p:nvPr>
        </p:nvSpPr>
        <p:spPr>
          <a:xfrm>
            <a:off x="4473186" y="4882306"/>
            <a:ext cx="190800" cy="2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  <a:defRPr sz="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  <a:defRPr sz="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  <a:defRPr sz="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  <a:defRPr sz="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  <a:defRPr sz="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  <a:defRPr sz="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  <a:defRPr sz="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  <a:defRPr sz="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  <a:defRPr sz="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mple Point + Image - Red">
  <p:cSld name="Simple Point + Image - Red 2">
    <p:bg>
      <p:bgPr>
        <a:gradFill>
          <a:gsLst>
            <a:gs pos="0">
              <a:srgbClr val="FFFFFF"/>
            </a:gs>
            <a:gs pos="100000">
              <a:srgbClr val="ECEFF1"/>
            </a:gs>
          </a:gsLst>
          <a:lin ang="2880144" scaled="0"/>
        </a:grad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9"/>
          <p:cNvSpPr/>
          <p:nvPr/>
        </p:nvSpPr>
        <p:spPr>
          <a:xfrm>
            <a:off x="-41772" y="334"/>
            <a:ext cx="3646500" cy="5142900"/>
          </a:xfrm>
          <a:prstGeom prst="rect">
            <a:avLst/>
          </a:prstGeom>
          <a:gradFill>
            <a:gsLst>
              <a:gs pos="0">
                <a:srgbClr val="580828"/>
              </a:gs>
              <a:gs pos="100000">
                <a:srgbClr val="8C1B25"/>
              </a:gs>
            </a:gsLst>
            <a:lin ang="2877738" scaled="0"/>
          </a:gra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0828"/>
              </a:buClr>
              <a:buFont typeface="Arial"/>
              <a:buNone/>
            </a:pPr>
            <a:endParaRPr sz="1500" b="0" i="0" u="none" strike="noStrike" cap="none">
              <a:solidFill>
                <a:srgbClr val="58082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39"/>
          <p:cNvSpPr txBox="1">
            <a:spLocks noGrp="1"/>
          </p:cNvSpPr>
          <p:nvPr>
            <p:ph type="body" idx="1"/>
          </p:nvPr>
        </p:nvSpPr>
        <p:spPr>
          <a:xfrm>
            <a:off x="493461" y="1617344"/>
            <a:ext cx="2570100" cy="18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2286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F2F5F5"/>
              </a:buClr>
              <a:buSzPts val="1400"/>
              <a:buFont typeface="Arial"/>
              <a:buNone/>
              <a:defRPr sz="2900" b="0" i="0" u="none" strike="noStrike" cap="none">
                <a:solidFill>
                  <a:srgbClr val="F2F5F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7" name="Google Shape;157;p39"/>
          <p:cNvSpPr txBox="1">
            <a:spLocks noGrp="1"/>
          </p:cNvSpPr>
          <p:nvPr>
            <p:ph type="sldNum" idx="12"/>
          </p:nvPr>
        </p:nvSpPr>
        <p:spPr>
          <a:xfrm>
            <a:off x="4473186" y="4882306"/>
            <a:ext cx="190800" cy="2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  <a:defRPr sz="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  <a:defRPr sz="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  <a:defRPr sz="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  <a:defRPr sz="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  <a:defRPr sz="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  <a:defRPr sz="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  <a:defRPr sz="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  <a:defRPr sz="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  <a:defRPr sz="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mple Point + Bullets - Dark Blue copy">
  <p:cSld name="Simple Point + Bullets - Dark Blue copy">
    <p:bg>
      <p:bgPr>
        <a:gradFill>
          <a:gsLst>
            <a:gs pos="0">
              <a:srgbClr val="FFFFFF"/>
            </a:gs>
            <a:gs pos="100000">
              <a:srgbClr val="ECEFF1"/>
            </a:gs>
          </a:gsLst>
          <a:lin ang="2880144" scaled="0"/>
        </a:gradFill>
        <a:effectLst/>
      </p:bgPr>
    </p:bg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40"/>
          <p:cNvSpPr/>
          <p:nvPr/>
        </p:nvSpPr>
        <p:spPr>
          <a:xfrm>
            <a:off x="5170973" y="334"/>
            <a:ext cx="3986100" cy="5142900"/>
          </a:xfrm>
          <a:prstGeom prst="rect">
            <a:avLst/>
          </a:prstGeom>
          <a:gradFill>
            <a:gsLst>
              <a:gs pos="0">
                <a:srgbClr val="580828"/>
              </a:gs>
              <a:gs pos="100000">
                <a:srgbClr val="8C1B25"/>
              </a:gs>
            </a:gsLst>
            <a:lin ang="2877738" scaled="0"/>
          </a:gra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0828"/>
              </a:buClr>
              <a:buFont typeface="Arial"/>
              <a:buNone/>
            </a:pPr>
            <a:endParaRPr sz="1500" b="0" i="0" u="none" strike="noStrike" cap="none">
              <a:solidFill>
                <a:srgbClr val="58082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40"/>
          <p:cNvSpPr txBox="1">
            <a:spLocks noGrp="1"/>
          </p:cNvSpPr>
          <p:nvPr>
            <p:ph type="body" idx="1"/>
          </p:nvPr>
        </p:nvSpPr>
        <p:spPr>
          <a:xfrm>
            <a:off x="689038" y="1731168"/>
            <a:ext cx="4162800" cy="15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5B656E"/>
              </a:buClr>
              <a:buSzPts val="1400"/>
              <a:buFont typeface="Arial"/>
              <a:buNone/>
              <a:defRPr sz="3000" b="0" i="0" u="none" strike="noStrike" cap="none">
                <a:solidFill>
                  <a:srgbClr val="5B656E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1" name="Google Shape;161;p40"/>
          <p:cNvSpPr txBox="1">
            <a:spLocks noGrp="1"/>
          </p:cNvSpPr>
          <p:nvPr>
            <p:ph type="body" idx="2"/>
          </p:nvPr>
        </p:nvSpPr>
        <p:spPr>
          <a:xfrm>
            <a:off x="5684521" y="1707355"/>
            <a:ext cx="3164400" cy="16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2" name="Google Shape;162;p40"/>
          <p:cNvSpPr txBox="1">
            <a:spLocks noGrp="1"/>
          </p:cNvSpPr>
          <p:nvPr>
            <p:ph type="sldNum" idx="12"/>
          </p:nvPr>
        </p:nvSpPr>
        <p:spPr>
          <a:xfrm>
            <a:off x="4473186" y="4882306"/>
            <a:ext cx="190800" cy="2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  <a:defRPr sz="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  <a:defRPr sz="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  <a:defRPr sz="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  <a:defRPr sz="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  <a:defRPr sz="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  <a:defRPr sz="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  <a:defRPr sz="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  <a:defRPr sz="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  <a:defRPr sz="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or Small Text Block + Supporting Image - Dark Blue">
  <p:cSld name="Quote or Small Text Block + Supporting Image - Dark Blue">
    <p:bg>
      <p:bgPr>
        <a:gradFill>
          <a:gsLst>
            <a:gs pos="0">
              <a:srgbClr val="173653"/>
            </a:gs>
            <a:gs pos="100000">
              <a:srgbClr val="091831"/>
            </a:gs>
          </a:gsLst>
          <a:lin ang="2880144" scaled="0"/>
        </a:gradFill>
        <a:effectLst/>
      </p:bgPr>
    </p:bg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4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457225" y="4650427"/>
            <a:ext cx="229500" cy="229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41"/>
          <p:cNvSpPr txBox="1">
            <a:spLocks noGrp="1"/>
          </p:cNvSpPr>
          <p:nvPr>
            <p:ph type="body" idx="1"/>
          </p:nvPr>
        </p:nvSpPr>
        <p:spPr>
          <a:xfrm>
            <a:off x="945996" y="737882"/>
            <a:ext cx="49602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CBFD7"/>
              </a:buClr>
              <a:buSzPts val="1400"/>
              <a:buFont typeface="Arial"/>
              <a:buNone/>
              <a:defRPr sz="2600" b="0" i="0" u="none" strike="noStrike" cap="none">
                <a:solidFill>
                  <a:srgbClr val="2CBFD7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" name="Google Shape;166;p41"/>
          <p:cNvSpPr txBox="1">
            <a:spLocks noGrp="1"/>
          </p:cNvSpPr>
          <p:nvPr>
            <p:ph type="body" idx="2"/>
          </p:nvPr>
        </p:nvSpPr>
        <p:spPr>
          <a:xfrm>
            <a:off x="956669" y="1433296"/>
            <a:ext cx="5475600" cy="16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4F3F1"/>
              </a:buClr>
              <a:buSzPts val="1400"/>
              <a:buFont typeface="Arial"/>
              <a:buNone/>
              <a:defRPr sz="1500" b="0" i="0" u="none" strike="noStrike" cap="none">
                <a:solidFill>
                  <a:srgbClr val="F4F3F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7" name="Google Shape;167;p41"/>
          <p:cNvSpPr>
            <a:spLocks noGrp="1"/>
          </p:cNvSpPr>
          <p:nvPr>
            <p:ph type="pic" idx="3"/>
          </p:nvPr>
        </p:nvSpPr>
        <p:spPr>
          <a:xfrm>
            <a:off x="5429694" y="1550399"/>
            <a:ext cx="3238500" cy="32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8" name="Google Shape;168;p41"/>
          <p:cNvSpPr txBox="1">
            <a:spLocks noGrp="1"/>
          </p:cNvSpPr>
          <p:nvPr>
            <p:ph type="sldNum" idx="12"/>
          </p:nvPr>
        </p:nvSpPr>
        <p:spPr>
          <a:xfrm>
            <a:off x="4473186" y="4882306"/>
            <a:ext cx="190800" cy="2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  <a:defRPr sz="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  <a:defRPr sz="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  <a:defRPr sz="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  <a:defRPr sz="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  <a:defRPr sz="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  <a:defRPr sz="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  <a:defRPr sz="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  <a:defRPr sz="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  <a:defRPr sz="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or Small Text Block + Full-Bleed Supporting Image - Dark Red">
  <p:cSld name="Quote or Small Text Block + Full-Bleed Supporting Image - Dark Red 2">
    <p:bg>
      <p:bgPr>
        <a:solidFill>
          <a:srgbClr val="580828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42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1" name="Google Shape;171;p42"/>
          <p:cNvSpPr/>
          <p:nvPr/>
        </p:nvSpPr>
        <p:spPr>
          <a:xfrm>
            <a:off x="-4362" y="-3635"/>
            <a:ext cx="7114500" cy="5143500"/>
          </a:xfrm>
          <a:prstGeom prst="rect">
            <a:avLst/>
          </a:prstGeom>
          <a:gradFill>
            <a:gsLst>
              <a:gs pos="0">
                <a:srgbClr val="580828"/>
              </a:gs>
              <a:gs pos="100000">
                <a:srgbClr val="580828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Font typeface="Arial"/>
              <a:buNone/>
            </a:pPr>
            <a:endParaRPr sz="1500" b="0" i="0" u="none" strike="noStrike" cap="none">
              <a:solidFill>
                <a:srgbClr val="53585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42"/>
          <p:cNvSpPr txBox="1">
            <a:spLocks noGrp="1"/>
          </p:cNvSpPr>
          <p:nvPr>
            <p:ph type="body" idx="1"/>
          </p:nvPr>
        </p:nvSpPr>
        <p:spPr>
          <a:xfrm>
            <a:off x="945996" y="737882"/>
            <a:ext cx="49602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B3038"/>
              </a:buClr>
              <a:buSzPts val="1400"/>
              <a:buFont typeface="Arial"/>
              <a:buNone/>
              <a:defRPr sz="2600" b="0" i="0" u="none" strike="noStrike" cap="none">
                <a:solidFill>
                  <a:srgbClr val="DB303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3" name="Google Shape;173;p42"/>
          <p:cNvSpPr txBox="1">
            <a:spLocks noGrp="1"/>
          </p:cNvSpPr>
          <p:nvPr>
            <p:ph type="body" idx="3"/>
          </p:nvPr>
        </p:nvSpPr>
        <p:spPr>
          <a:xfrm>
            <a:off x="956669" y="1433296"/>
            <a:ext cx="5475600" cy="16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4F3F1"/>
              </a:buClr>
              <a:buSzPts val="1400"/>
              <a:buFont typeface="Arial"/>
              <a:buNone/>
              <a:defRPr sz="1500" b="0" i="0" u="none" strike="noStrike" cap="none">
                <a:solidFill>
                  <a:srgbClr val="F4F3F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4" name="Google Shape;174;p42"/>
          <p:cNvSpPr txBox="1">
            <a:spLocks noGrp="1"/>
          </p:cNvSpPr>
          <p:nvPr>
            <p:ph type="sldNum" idx="12"/>
          </p:nvPr>
        </p:nvSpPr>
        <p:spPr>
          <a:xfrm>
            <a:off x="4473186" y="4882306"/>
            <a:ext cx="190800" cy="2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  <a:defRPr sz="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  <a:defRPr sz="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  <a:defRPr sz="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  <a:defRPr sz="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  <a:defRPr sz="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  <a:defRPr sz="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  <a:defRPr sz="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  <a:defRPr sz="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  <a:defRPr sz="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clusion + Presenter">
  <p:cSld name="Conclusion + Presenter">
    <p:bg>
      <p:bgPr>
        <a:gradFill>
          <a:gsLst>
            <a:gs pos="0">
              <a:srgbClr val="AB212D"/>
            </a:gs>
            <a:gs pos="100000">
              <a:srgbClr val="580225"/>
            </a:gs>
          </a:gsLst>
          <a:lin ang="14999920" scaled="0"/>
        </a:gradFill>
        <a:effectLst/>
      </p:bgPr>
    </p:bg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43"/>
          <p:cNvPicPr preferRelativeResize="0"/>
          <p:nvPr/>
        </p:nvPicPr>
        <p:blipFill rotWithShape="1">
          <a:blip r:embed="rId2">
            <a:alphaModFix amt="60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57225" y="4650427"/>
            <a:ext cx="229500" cy="229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43"/>
          <p:cNvSpPr txBox="1">
            <a:spLocks noGrp="1"/>
          </p:cNvSpPr>
          <p:nvPr>
            <p:ph type="body" idx="1"/>
          </p:nvPr>
        </p:nvSpPr>
        <p:spPr>
          <a:xfrm>
            <a:off x="1812726" y="2642628"/>
            <a:ext cx="5518500" cy="152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5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79" name="Google Shape;179;p4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40571" y="1223096"/>
            <a:ext cx="1863000" cy="306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0" name="Google Shape;180;p43"/>
          <p:cNvCxnSpPr/>
          <p:nvPr/>
        </p:nvCxnSpPr>
        <p:spPr>
          <a:xfrm>
            <a:off x="3438977" y="2118482"/>
            <a:ext cx="2265900" cy="0"/>
          </a:xfrm>
          <a:prstGeom prst="straightConnector1">
            <a:avLst/>
          </a:prstGeom>
          <a:noFill/>
          <a:ln w="25400" cap="flat" cmpd="sng">
            <a:solidFill>
              <a:srgbClr val="FFFFFF">
                <a:alpha val="49800"/>
              </a:srgbClr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81" name="Google Shape;181;p43"/>
          <p:cNvSpPr txBox="1">
            <a:spLocks noGrp="1"/>
          </p:cNvSpPr>
          <p:nvPr>
            <p:ph type="sldNum" idx="12"/>
          </p:nvPr>
        </p:nvSpPr>
        <p:spPr>
          <a:xfrm>
            <a:off x="4473186" y="4882306"/>
            <a:ext cx="190800" cy="2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  <a:defRPr sz="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  <a:defRPr sz="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  <a:defRPr sz="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  <a:defRPr sz="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  <a:defRPr sz="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  <a:defRPr sz="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  <a:defRPr sz="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  <a:defRPr sz="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  <a:defRPr sz="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White">
  <p:cSld name="Blank - White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44"/>
          <p:cNvSpPr txBox="1">
            <a:spLocks noGrp="1"/>
          </p:cNvSpPr>
          <p:nvPr>
            <p:ph type="sldNum" idx="12"/>
          </p:nvPr>
        </p:nvSpPr>
        <p:spPr>
          <a:xfrm>
            <a:off x="4473186" y="4882306"/>
            <a:ext cx="190800" cy="2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  <a:defRPr sz="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  <a:defRPr sz="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  <a:defRPr sz="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  <a:defRPr sz="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  <a:defRPr sz="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  <a:defRPr sz="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  <a:defRPr sz="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  <a:defRPr sz="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  <a:defRPr sz="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">
  <p:cSld name="Cover"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60"/>
          <p:cNvSpPr>
            <a:spLocks noGrp="1"/>
          </p:cNvSpPr>
          <p:nvPr>
            <p:ph type="pic" idx="2"/>
          </p:nvPr>
        </p:nvSpPr>
        <p:spPr>
          <a:xfrm>
            <a:off x="-8433" y="0"/>
            <a:ext cx="9152400" cy="49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  <p:sp>
        <p:nvSpPr>
          <p:cNvPr id="301" name="Google Shape;301;p60"/>
          <p:cNvSpPr/>
          <p:nvPr/>
        </p:nvSpPr>
        <p:spPr>
          <a:xfrm>
            <a:off x="-8433" y="3876235"/>
            <a:ext cx="9144000" cy="1018500"/>
          </a:xfrm>
          <a:prstGeom prst="rect">
            <a:avLst/>
          </a:prstGeom>
          <a:solidFill>
            <a:srgbClr val="F1F1F2">
              <a:alpha val="84710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" name="Google Shape;302;p60"/>
          <p:cNvSpPr txBox="1">
            <a:spLocks noGrp="1"/>
          </p:cNvSpPr>
          <p:nvPr>
            <p:ph type="body" idx="1"/>
          </p:nvPr>
        </p:nvSpPr>
        <p:spPr>
          <a:xfrm>
            <a:off x="371474" y="3293989"/>
            <a:ext cx="5617500" cy="4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alibri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9844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Char char="•"/>
              <a:defRPr sz="1400" b="0" i="0" u="none" strike="noStrike" cap="none">
                <a:solidFill>
                  <a:srgbClr val="22376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9844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Char char="•"/>
              <a:defRPr sz="1400" b="0" i="0" u="none" strike="noStrike" cap="none">
                <a:solidFill>
                  <a:srgbClr val="22376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9844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Char char="•"/>
              <a:defRPr sz="1400" b="0" i="0" u="none" strike="noStrike" cap="none">
                <a:solidFill>
                  <a:srgbClr val="22376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9844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Char char="•"/>
              <a:defRPr sz="1400" b="0" i="0" u="none" strike="noStrike" cap="none">
                <a:solidFill>
                  <a:srgbClr val="22376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98449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98449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98449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98449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03" name="Google Shape;303;p60"/>
          <p:cNvSpPr txBox="1">
            <a:spLocks noGrp="1"/>
          </p:cNvSpPr>
          <p:nvPr>
            <p:ph type="body" idx="3"/>
          </p:nvPr>
        </p:nvSpPr>
        <p:spPr>
          <a:xfrm>
            <a:off x="371475" y="1200150"/>
            <a:ext cx="5619600" cy="198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kkitt"/>
              <a:buNone/>
              <a:defRPr sz="4100" b="0" i="0" u="none" strike="noStrike" cap="non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1pPr>
            <a:lvl2pPr marL="914400" marR="0" lvl="1" indent="-29844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Char char="•"/>
              <a:defRPr sz="1400" b="0" i="0" u="none" strike="noStrike" cap="none">
                <a:solidFill>
                  <a:srgbClr val="22376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9844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Char char="•"/>
              <a:defRPr sz="1400" b="0" i="0" u="none" strike="noStrike" cap="none">
                <a:solidFill>
                  <a:srgbClr val="22376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9844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Char char="•"/>
              <a:defRPr sz="1400" b="0" i="0" u="none" strike="noStrike" cap="none">
                <a:solidFill>
                  <a:srgbClr val="22376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9844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Char char="•"/>
              <a:defRPr sz="1400" b="0" i="0" u="none" strike="noStrike" cap="none">
                <a:solidFill>
                  <a:srgbClr val="22376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98449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98449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98449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98449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304" name="Google Shape;304;p6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636249" y="3960384"/>
            <a:ext cx="2413200" cy="798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5" name="Google Shape;305;p60"/>
          <p:cNvGrpSpPr/>
          <p:nvPr/>
        </p:nvGrpSpPr>
        <p:grpSpPr>
          <a:xfrm rot="10800000">
            <a:off x="-8832" y="4905101"/>
            <a:ext cx="9152831" cy="246823"/>
            <a:chOff x="-5409" y="3088324"/>
            <a:chExt cx="7258967" cy="351000"/>
          </a:xfrm>
        </p:grpSpPr>
        <p:sp>
          <p:nvSpPr>
            <p:cNvPr id="306" name="Google Shape;306;p60"/>
            <p:cNvSpPr/>
            <p:nvPr/>
          </p:nvSpPr>
          <p:spPr>
            <a:xfrm>
              <a:off x="1879702" y="3088324"/>
              <a:ext cx="942600" cy="35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" name="Google Shape;307;p60"/>
            <p:cNvSpPr/>
            <p:nvPr/>
          </p:nvSpPr>
          <p:spPr>
            <a:xfrm>
              <a:off x="2822258" y="3088324"/>
              <a:ext cx="4431300" cy="351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" name="Google Shape;308;p60"/>
            <p:cNvSpPr/>
            <p:nvPr/>
          </p:nvSpPr>
          <p:spPr>
            <a:xfrm>
              <a:off x="937146" y="3088324"/>
              <a:ext cx="942600" cy="351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" name="Google Shape;309;p60"/>
            <p:cNvSpPr/>
            <p:nvPr/>
          </p:nvSpPr>
          <p:spPr>
            <a:xfrm>
              <a:off x="-5409" y="3088324"/>
              <a:ext cx="942600" cy="351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10" name="Google Shape;310;p60"/>
          <p:cNvSpPr/>
          <p:nvPr/>
        </p:nvSpPr>
        <p:spPr>
          <a:xfrm>
            <a:off x="254541" y="4940858"/>
            <a:ext cx="1052100" cy="1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" sz="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9/15/2015 © 2015 CareerBuilder</a:t>
            </a:r>
            <a:endParaRPr/>
          </a:p>
        </p:txBody>
      </p:sp>
      <p:sp>
        <p:nvSpPr>
          <p:cNvPr id="311" name="Google Shape;311;p60"/>
          <p:cNvSpPr/>
          <p:nvPr/>
        </p:nvSpPr>
        <p:spPr>
          <a:xfrm>
            <a:off x="0" y="160289"/>
            <a:ext cx="82800" cy="801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er" type="tx">
  <p:cSld name="TITLE_AND_BODY"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ogo placeholders">
  <p:cSld name="logo placeholders"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63"/>
          <p:cNvSpPr/>
          <p:nvPr/>
        </p:nvSpPr>
        <p:spPr>
          <a:xfrm>
            <a:off x="0" y="160289"/>
            <a:ext cx="82800" cy="801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7" name="Google Shape;317;p63"/>
          <p:cNvSpPr txBox="1">
            <a:spLocks noGrp="1"/>
          </p:cNvSpPr>
          <p:nvPr>
            <p:ph type="title"/>
          </p:nvPr>
        </p:nvSpPr>
        <p:spPr>
          <a:xfrm>
            <a:off x="371475" y="197727"/>
            <a:ext cx="8400900" cy="7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kkitt"/>
              <a:buNone/>
              <a:defRPr sz="2400" b="0" i="0" u="none" strike="noStrike" cap="none">
                <a:solidFill>
                  <a:schemeClr val="dk1"/>
                </a:solidFill>
                <a:latin typeface="Rokkitt"/>
                <a:ea typeface="Rokkitt"/>
                <a:cs typeface="Rokkitt"/>
                <a:sym typeface="Rokkitt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/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/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/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/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/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/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/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/>
            </a:lvl9pPr>
          </a:lstStyle>
          <a:p>
            <a:endParaRPr/>
          </a:p>
        </p:txBody>
      </p:sp>
      <p:sp>
        <p:nvSpPr>
          <p:cNvPr id="318" name="Google Shape;318;p63"/>
          <p:cNvSpPr txBox="1">
            <a:spLocks noGrp="1"/>
          </p:cNvSpPr>
          <p:nvPr>
            <p:ph type="ftr" idx="11"/>
          </p:nvPr>
        </p:nvSpPr>
        <p:spPr>
          <a:xfrm>
            <a:off x="3028950" y="4767262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Calibri"/>
              <a:buNone/>
              <a:defRPr sz="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9" name="Google Shape;319;p63"/>
          <p:cNvSpPr txBox="1">
            <a:spLocks noGrp="1"/>
          </p:cNvSpPr>
          <p:nvPr>
            <p:ph type="sldNum" idx="12"/>
          </p:nvPr>
        </p:nvSpPr>
        <p:spPr>
          <a:xfrm>
            <a:off x="373130" y="4767261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Calibri"/>
              <a:buNone/>
              <a:defRPr sz="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Calibri"/>
              <a:buNone/>
              <a:defRPr sz="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Calibri"/>
              <a:buNone/>
              <a:defRPr sz="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Calibri"/>
              <a:buNone/>
              <a:defRPr sz="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Calibri"/>
              <a:buNone/>
              <a:defRPr sz="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Calibri"/>
              <a:buNone/>
              <a:defRPr sz="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Calibri"/>
              <a:buNone/>
              <a:defRPr sz="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Calibri"/>
              <a:buNone/>
              <a:defRPr sz="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Calibri"/>
              <a:buNone/>
              <a:defRPr sz="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0" name="Google Shape;320;p63"/>
          <p:cNvSpPr>
            <a:spLocks noGrp="1"/>
          </p:cNvSpPr>
          <p:nvPr>
            <p:ph type="pic" idx="2"/>
          </p:nvPr>
        </p:nvSpPr>
        <p:spPr>
          <a:xfrm>
            <a:off x="371475" y="1257646"/>
            <a:ext cx="1440000" cy="675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  <p:sp>
        <p:nvSpPr>
          <p:cNvPr id="321" name="Google Shape;321;p63"/>
          <p:cNvSpPr>
            <a:spLocks noGrp="1"/>
          </p:cNvSpPr>
          <p:nvPr>
            <p:ph type="pic" idx="3"/>
          </p:nvPr>
        </p:nvSpPr>
        <p:spPr>
          <a:xfrm>
            <a:off x="2111737" y="1257646"/>
            <a:ext cx="1440000" cy="675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  <p:sp>
        <p:nvSpPr>
          <p:cNvPr id="322" name="Google Shape;322;p63"/>
          <p:cNvSpPr>
            <a:spLocks noGrp="1"/>
          </p:cNvSpPr>
          <p:nvPr>
            <p:ph type="pic" idx="4"/>
          </p:nvPr>
        </p:nvSpPr>
        <p:spPr>
          <a:xfrm>
            <a:off x="3852000" y="1257646"/>
            <a:ext cx="1440000" cy="675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  <p:sp>
        <p:nvSpPr>
          <p:cNvPr id="323" name="Google Shape;323;p63"/>
          <p:cNvSpPr>
            <a:spLocks noGrp="1"/>
          </p:cNvSpPr>
          <p:nvPr>
            <p:ph type="pic" idx="5"/>
          </p:nvPr>
        </p:nvSpPr>
        <p:spPr>
          <a:xfrm>
            <a:off x="5592262" y="1257646"/>
            <a:ext cx="1440000" cy="675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  <p:sp>
        <p:nvSpPr>
          <p:cNvPr id="324" name="Google Shape;324;p63"/>
          <p:cNvSpPr>
            <a:spLocks noGrp="1"/>
          </p:cNvSpPr>
          <p:nvPr>
            <p:ph type="pic" idx="6"/>
          </p:nvPr>
        </p:nvSpPr>
        <p:spPr>
          <a:xfrm>
            <a:off x="7332525" y="1257646"/>
            <a:ext cx="1440000" cy="675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  <p:sp>
        <p:nvSpPr>
          <p:cNvPr id="325" name="Google Shape;325;p63"/>
          <p:cNvSpPr>
            <a:spLocks noGrp="1"/>
          </p:cNvSpPr>
          <p:nvPr>
            <p:ph type="pic" idx="7"/>
          </p:nvPr>
        </p:nvSpPr>
        <p:spPr>
          <a:xfrm>
            <a:off x="371475" y="2156481"/>
            <a:ext cx="1440000" cy="675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  <p:sp>
        <p:nvSpPr>
          <p:cNvPr id="326" name="Google Shape;326;p63"/>
          <p:cNvSpPr>
            <a:spLocks noGrp="1"/>
          </p:cNvSpPr>
          <p:nvPr>
            <p:ph type="pic" idx="8"/>
          </p:nvPr>
        </p:nvSpPr>
        <p:spPr>
          <a:xfrm>
            <a:off x="2111737" y="2156481"/>
            <a:ext cx="1440000" cy="675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  <p:sp>
        <p:nvSpPr>
          <p:cNvPr id="327" name="Google Shape;327;p63"/>
          <p:cNvSpPr>
            <a:spLocks noGrp="1"/>
          </p:cNvSpPr>
          <p:nvPr>
            <p:ph type="pic" idx="9"/>
          </p:nvPr>
        </p:nvSpPr>
        <p:spPr>
          <a:xfrm>
            <a:off x="3852000" y="2156481"/>
            <a:ext cx="1440000" cy="675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  <p:sp>
        <p:nvSpPr>
          <p:cNvPr id="328" name="Google Shape;328;p63"/>
          <p:cNvSpPr>
            <a:spLocks noGrp="1"/>
          </p:cNvSpPr>
          <p:nvPr>
            <p:ph type="pic" idx="13"/>
          </p:nvPr>
        </p:nvSpPr>
        <p:spPr>
          <a:xfrm>
            <a:off x="5592262" y="2156481"/>
            <a:ext cx="1440000" cy="675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  <p:sp>
        <p:nvSpPr>
          <p:cNvPr id="329" name="Google Shape;329;p63"/>
          <p:cNvSpPr>
            <a:spLocks noGrp="1"/>
          </p:cNvSpPr>
          <p:nvPr>
            <p:ph type="pic" idx="14"/>
          </p:nvPr>
        </p:nvSpPr>
        <p:spPr>
          <a:xfrm>
            <a:off x="7332525" y="2156481"/>
            <a:ext cx="1440000" cy="675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  <p:sp>
        <p:nvSpPr>
          <p:cNvPr id="330" name="Google Shape;330;p63"/>
          <p:cNvSpPr>
            <a:spLocks noGrp="1"/>
          </p:cNvSpPr>
          <p:nvPr>
            <p:ph type="pic" idx="15"/>
          </p:nvPr>
        </p:nvSpPr>
        <p:spPr>
          <a:xfrm>
            <a:off x="371475" y="3055315"/>
            <a:ext cx="1440000" cy="675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  <p:sp>
        <p:nvSpPr>
          <p:cNvPr id="331" name="Google Shape;331;p63"/>
          <p:cNvSpPr>
            <a:spLocks noGrp="1"/>
          </p:cNvSpPr>
          <p:nvPr>
            <p:ph type="pic" idx="16"/>
          </p:nvPr>
        </p:nvSpPr>
        <p:spPr>
          <a:xfrm>
            <a:off x="2111737" y="3055315"/>
            <a:ext cx="1440000" cy="675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  <p:sp>
        <p:nvSpPr>
          <p:cNvPr id="332" name="Google Shape;332;p63"/>
          <p:cNvSpPr>
            <a:spLocks noGrp="1"/>
          </p:cNvSpPr>
          <p:nvPr>
            <p:ph type="pic" idx="17"/>
          </p:nvPr>
        </p:nvSpPr>
        <p:spPr>
          <a:xfrm>
            <a:off x="3852000" y="3055315"/>
            <a:ext cx="1440000" cy="675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  <p:sp>
        <p:nvSpPr>
          <p:cNvPr id="333" name="Google Shape;333;p63"/>
          <p:cNvSpPr>
            <a:spLocks noGrp="1"/>
          </p:cNvSpPr>
          <p:nvPr>
            <p:ph type="pic" idx="18"/>
          </p:nvPr>
        </p:nvSpPr>
        <p:spPr>
          <a:xfrm>
            <a:off x="5592262" y="3055315"/>
            <a:ext cx="1440000" cy="675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  <p:sp>
        <p:nvSpPr>
          <p:cNvPr id="334" name="Google Shape;334;p63"/>
          <p:cNvSpPr>
            <a:spLocks noGrp="1"/>
          </p:cNvSpPr>
          <p:nvPr>
            <p:ph type="pic" idx="19"/>
          </p:nvPr>
        </p:nvSpPr>
        <p:spPr>
          <a:xfrm>
            <a:off x="7332525" y="3055315"/>
            <a:ext cx="1440000" cy="675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  <p:sp>
        <p:nvSpPr>
          <p:cNvPr id="335" name="Google Shape;335;p63"/>
          <p:cNvSpPr>
            <a:spLocks noGrp="1"/>
          </p:cNvSpPr>
          <p:nvPr>
            <p:ph type="pic" idx="20"/>
          </p:nvPr>
        </p:nvSpPr>
        <p:spPr>
          <a:xfrm>
            <a:off x="371475" y="3954150"/>
            <a:ext cx="1440000" cy="675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  <p:sp>
        <p:nvSpPr>
          <p:cNvPr id="336" name="Google Shape;336;p63"/>
          <p:cNvSpPr>
            <a:spLocks noGrp="1"/>
          </p:cNvSpPr>
          <p:nvPr>
            <p:ph type="pic" idx="21"/>
          </p:nvPr>
        </p:nvSpPr>
        <p:spPr>
          <a:xfrm>
            <a:off x="2111737" y="3954150"/>
            <a:ext cx="1440000" cy="675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  <p:sp>
        <p:nvSpPr>
          <p:cNvPr id="337" name="Google Shape;337;p63"/>
          <p:cNvSpPr>
            <a:spLocks noGrp="1"/>
          </p:cNvSpPr>
          <p:nvPr>
            <p:ph type="pic" idx="22"/>
          </p:nvPr>
        </p:nvSpPr>
        <p:spPr>
          <a:xfrm>
            <a:off x="3852000" y="3954150"/>
            <a:ext cx="1440000" cy="675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  <p:sp>
        <p:nvSpPr>
          <p:cNvPr id="338" name="Google Shape;338;p63"/>
          <p:cNvSpPr>
            <a:spLocks noGrp="1"/>
          </p:cNvSpPr>
          <p:nvPr>
            <p:ph type="pic" idx="23"/>
          </p:nvPr>
        </p:nvSpPr>
        <p:spPr>
          <a:xfrm>
            <a:off x="5592262" y="3954150"/>
            <a:ext cx="1440000" cy="675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  <p:sp>
        <p:nvSpPr>
          <p:cNvPr id="339" name="Google Shape;339;p63"/>
          <p:cNvSpPr>
            <a:spLocks noGrp="1"/>
          </p:cNvSpPr>
          <p:nvPr>
            <p:ph type="pic" idx="24"/>
          </p:nvPr>
        </p:nvSpPr>
        <p:spPr>
          <a:xfrm>
            <a:off x="7332525" y="3954150"/>
            <a:ext cx="1440000" cy="675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with image">
  <p:cSld name="Section with image"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64"/>
          <p:cNvSpPr>
            <a:spLocks noGrp="1"/>
          </p:cNvSpPr>
          <p:nvPr>
            <p:ph type="pic" idx="2"/>
          </p:nvPr>
        </p:nvSpPr>
        <p:spPr>
          <a:xfrm>
            <a:off x="0" y="-10391"/>
            <a:ext cx="9144000" cy="51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  <p:sp>
        <p:nvSpPr>
          <p:cNvPr id="342" name="Google Shape;342;p64"/>
          <p:cNvSpPr>
            <a:spLocks noGrp="1"/>
          </p:cNvSpPr>
          <p:nvPr>
            <p:ph type="pic" idx="3"/>
          </p:nvPr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rgbClr val="182642">
              <a:alpha val="494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  <p:sp>
        <p:nvSpPr>
          <p:cNvPr id="343" name="Google Shape;343;p64"/>
          <p:cNvSpPr txBox="1">
            <a:spLocks noGrp="1"/>
          </p:cNvSpPr>
          <p:nvPr>
            <p:ph type="body" idx="1"/>
          </p:nvPr>
        </p:nvSpPr>
        <p:spPr>
          <a:xfrm>
            <a:off x="371475" y="1211580"/>
            <a:ext cx="3771900" cy="198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kkitt"/>
              <a:buNone/>
              <a:defRPr sz="2400" b="0" i="0" u="none" strike="noStrike" cap="non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1pPr>
            <a:lvl2pPr marL="914400" marR="0" lvl="1" indent="-29844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Char char="•"/>
              <a:defRPr sz="1400" b="0" i="0" u="none" strike="noStrike" cap="none">
                <a:solidFill>
                  <a:srgbClr val="22376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9844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Char char="•"/>
              <a:defRPr sz="1400" b="0" i="0" u="none" strike="noStrike" cap="none">
                <a:solidFill>
                  <a:srgbClr val="22376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9844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Char char="•"/>
              <a:defRPr sz="1400" b="0" i="0" u="none" strike="noStrike" cap="none">
                <a:solidFill>
                  <a:srgbClr val="22376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9844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Char char="•"/>
              <a:defRPr sz="1400" b="0" i="0" u="none" strike="noStrike" cap="none">
                <a:solidFill>
                  <a:srgbClr val="22376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98449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98449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98449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98449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">
  <p:cSld name="Back"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6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6" name="Google Shape;346;p65"/>
          <p:cNvSpPr txBox="1">
            <a:spLocks noGrp="1"/>
          </p:cNvSpPr>
          <p:nvPr>
            <p:ph type="ftr" idx="11"/>
          </p:nvPr>
        </p:nvSpPr>
        <p:spPr>
          <a:xfrm>
            <a:off x="3028950" y="4767262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7" name="Google Shape;347;p65"/>
          <p:cNvSpPr txBox="1">
            <a:spLocks noGrp="1"/>
          </p:cNvSpPr>
          <p:nvPr>
            <p:ph type="body" idx="1"/>
          </p:nvPr>
        </p:nvSpPr>
        <p:spPr>
          <a:xfrm>
            <a:off x="371474" y="3288323"/>
            <a:ext cx="8401200" cy="13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alibri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9844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Char char="•"/>
              <a:defRPr sz="1400" b="0" i="0" u="none" strike="noStrike" cap="none">
                <a:solidFill>
                  <a:srgbClr val="22376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9844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Char char="•"/>
              <a:defRPr sz="1400" b="0" i="0" u="none" strike="noStrike" cap="none">
                <a:solidFill>
                  <a:srgbClr val="22376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9844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Char char="•"/>
              <a:defRPr sz="1400" b="0" i="0" u="none" strike="noStrike" cap="none">
                <a:solidFill>
                  <a:srgbClr val="22376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9844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Char char="•"/>
              <a:defRPr sz="1400" b="0" i="0" u="none" strike="noStrike" cap="none">
                <a:solidFill>
                  <a:srgbClr val="22376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98449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98449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98449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98449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8" name="Google Shape;348;p65"/>
          <p:cNvSpPr txBox="1">
            <a:spLocks noGrp="1"/>
          </p:cNvSpPr>
          <p:nvPr>
            <p:ph type="body" idx="2"/>
          </p:nvPr>
        </p:nvSpPr>
        <p:spPr>
          <a:xfrm>
            <a:off x="371475" y="2487264"/>
            <a:ext cx="8400900" cy="6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kkitt"/>
              <a:buNone/>
              <a:defRPr sz="4100" b="0" i="0" u="none" strike="noStrike" cap="non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1pPr>
            <a:lvl2pPr marL="914400" marR="0" lvl="1" indent="-29844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Char char="•"/>
              <a:defRPr sz="1400" b="0" i="0" u="none" strike="noStrike" cap="none">
                <a:solidFill>
                  <a:srgbClr val="22376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9844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Char char="•"/>
              <a:defRPr sz="1400" b="0" i="0" u="none" strike="noStrike" cap="none">
                <a:solidFill>
                  <a:srgbClr val="22376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9844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Char char="•"/>
              <a:defRPr sz="1400" b="0" i="0" u="none" strike="noStrike" cap="none">
                <a:solidFill>
                  <a:srgbClr val="22376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9844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Char char="•"/>
              <a:defRPr sz="1400" b="0" i="0" u="none" strike="noStrike" cap="none">
                <a:solidFill>
                  <a:srgbClr val="22376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98449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98449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98449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98449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- Analytics">
  <p:cSld name="Title Only - Analytics"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66"/>
          <p:cNvSpPr/>
          <p:nvPr/>
        </p:nvSpPr>
        <p:spPr>
          <a:xfrm>
            <a:off x="0" y="160289"/>
            <a:ext cx="82800" cy="801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1" name="Google Shape;351;p66"/>
          <p:cNvSpPr txBox="1">
            <a:spLocks noGrp="1"/>
          </p:cNvSpPr>
          <p:nvPr>
            <p:ph type="title"/>
          </p:nvPr>
        </p:nvSpPr>
        <p:spPr>
          <a:xfrm>
            <a:off x="371475" y="197727"/>
            <a:ext cx="8400900" cy="7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kkitt"/>
              <a:buNone/>
              <a:defRPr sz="2400" b="0" i="0" u="none" strike="noStrike" cap="none">
                <a:solidFill>
                  <a:schemeClr val="dk1"/>
                </a:solidFill>
                <a:latin typeface="Rokkitt"/>
                <a:ea typeface="Rokkitt"/>
                <a:cs typeface="Rokkitt"/>
                <a:sym typeface="Rokkitt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/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/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/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/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/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/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/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/>
            </a:lvl9pPr>
          </a:lstStyle>
          <a:p>
            <a:endParaRPr/>
          </a:p>
        </p:txBody>
      </p:sp>
      <p:sp>
        <p:nvSpPr>
          <p:cNvPr id="352" name="Google Shape;352;p66"/>
          <p:cNvSpPr txBox="1">
            <a:spLocks noGrp="1"/>
          </p:cNvSpPr>
          <p:nvPr>
            <p:ph type="ftr" idx="11"/>
          </p:nvPr>
        </p:nvSpPr>
        <p:spPr>
          <a:xfrm>
            <a:off x="3028950" y="4767262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Calibri"/>
              <a:buNone/>
              <a:defRPr sz="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3" name="Google Shape;353;p66"/>
          <p:cNvSpPr txBox="1">
            <a:spLocks noGrp="1"/>
          </p:cNvSpPr>
          <p:nvPr>
            <p:ph type="sldNum" idx="12"/>
          </p:nvPr>
        </p:nvSpPr>
        <p:spPr>
          <a:xfrm>
            <a:off x="373130" y="4767261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Calibri"/>
              <a:buNone/>
              <a:defRPr sz="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Calibri"/>
              <a:buNone/>
              <a:defRPr sz="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Calibri"/>
              <a:buNone/>
              <a:defRPr sz="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Calibri"/>
              <a:buNone/>
              <a:defRPr sz="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Calibri"/>
              <a:buNone/>
              <a:defRPr sz="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Calibri"/>
              <a:buNone/>
              <a:defRPr sz="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Calibri"/>
              <a:buNone/>
              <a:defRPr sz="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Calibri"/>
              <a:buNone/>
              <a:defRPr sz="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Calibri"/>
              <a:buNone/>
              <a:defRPr sz="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- Sourcing">
  <p:cSld name="Title Only - Sourcing"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67"/>
          <p:cNvSpPr/>
          <p:nvPr/>
        </p:nvSpPr>
        <p:spPr>
          <a:xfrm>
            <a:off x="0" y="160289"/>
            <a:ext cx="82800" cy="8013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6" name="Google Shape;356;p67"/>
          <p:cNvSpPr txBox="1">
            <a:spLocks noGrp="1"/>
          </p:cNvSpPr>
          <p:nvPr>
            <p:ph type="title"/>
          </p:nvPr>
        </p:nvSpPr>
        <p:spPr>
          <a:xfrm>
            <a:off x="371475" y="197727"/>
            <a:ext cx="8400900" cy="7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kkitt"/>
              <a:buNone/>
              <a:defRPr sz="2400" b="0" i="0" u="none" strike="noStrike" cap="none">
                <a:solidFill>
                  <a:schemeClr val="dk1"/>
                </a:solidFill>
                <a:latin typeface="Rokkitt"/>
                <a:ea typeface="Rokkitt"/>
                <a:cs typeface="Rokkitt"/>
                <a:sym typeface="Rokkitt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/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/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/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/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/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/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/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/>
            </a:lvl9pPr>
          </a:lstStyle>
          <a:p>
            <a:endParaRPr/>
          </a:p>
        </p:txBody>
      </p:sp>
      <p:sp>
        <p:nvSpPr>
          <p:cNvPr id="357" name="Google Shape;357;p67"/>
          <p:cNvSpPr txBox="1">
            <a:spLocks noGrp="1"/>
          </p:cNvSpPr>
          <p:nvPr>
            <p:ph type="ftr" idx="11"/>
          </p:nvPr>
        </p:nvSpPr>
        <p:spPr>
          <a:xfrm>
            <a:off x="3028950" y="4767262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Calibri"/>
              <a:buNone/>
              <a:defRPr sz="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8" name="Google Shape;358;p67"/>
          <p:cNvSpPr txBox="1">
            <a:spLocks noGrp="1"/>
          </p:cNvSpPr>
          <p:nvPr>
            <p:ph type="sldNum" idx="12"/>
          </p:nvPr>
        </p:nvSpPr>
        <p:spPr>
          <a:xfrm>
            <a:off x="373130" y="4767261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Calibri"/>
              <a:buNone/>
              <a:defRPr sz="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Calibri"/>
              <a:buNone/>
              <a:defRPr sz="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Calibri"/>
              <a:buNone/>
              <a:defRPr sz="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Calibri"/>
              <a:buNone/>
              <a:defRPr sz="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Calibri"/>
              <a:buNone/>
              <a:defRPr sz="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Calibri"/>
              <a:buNone/>
              <a:defRPr sz="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Calibri"/>
              <a:buNone/>
              <a:defRPr sz="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Calibri"/>
              <a:buNone/>
              <a:defRPr sz="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Calibri"/>
              <a:buNone/>
              <a:defRPr sz="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68"/>
          <p:cNvSpPr txBox="1">
            <a:spLocks noGrp="1"/>
          </p:cNvSpPr>
          <p:nvPr>
            <p:ph type="body" idx="1"/>
          </p:nvPr>
        </p:nvSpPr>
        <p:spPr>
          <a:xfrm>
            <a:off x="371475" y="1200150"/>
            <a:ext cx="840090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98449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Char char="•"/>
              <a:defRPr sz="1400" b="0" i="0" u="none" strike="noStrike" cap="none">
                <a:solidFill>
                  <a:srgbClr val="22376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98449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Char char="•"/>
              <a:defRPr sz="1400" b="0" i="0" u="none" strike="noStrike" cap="none">
                <a:solidFill>
                  <a:srgbClr val="22376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98449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Char char="•"/>
              <a:defRPr sz="1400" b="0" i="0" u="none" strike="noStrike" cap="none">
                <a:solidFill>
                  <a:srgbClr val="22376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98449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Char char="•"/>
              <a:defRPr sz="1400" b="0" i="0" u="none" strike="noStrike" cap="none">
                <a:solidFill>
                  <a:srgbClr val="22376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98449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Char char="•"/>
              <a:defRPr sz="1400" b="0" i="0" u="none" strike="noStrike" cap="none">
                <a:solidFill>
                  <a:srgbClr val="22376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98449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98449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98449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98449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61" name="Google Shape;361;p68"/>
          <p:cNvSpPr/>
          <p:nvPr/>
        </p:nvSpPr>
        <p:spPr>
          <a:xfrm>
            <a:off x="0" y="160289"/>
            <a:ext cx="82800" cy="801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2" name="Google Shape;362;p68"/>
          <p:cNvSpPr txBox="1">
            <a:spLocks noGrp="1"/>
          </p:cNvSpPr>
          <p:nvPr>
            <p:ph type="title"/>
          </p:nvPr>
        </p:nvSpPr>
        <p:spPr>
          <a:xfrm>
            <a:off x="371475" y="197727"/>
            <a:ext cx="8400900" cy="7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kkitt"/>
              <a:buNone/>
              <a:defRPr sz="2400" b="0" i="0" u="none" strike="noStrike" cap="none">
                <a:solidFill>
                  <a:schemeClr val="dk1"/>
                </a:solidFill>
                <a:latin typeface="Rokkitt"/>
                <a:ea typeface="Rokkitt"/>
                <a:cs typeface="Rokkitt"/>
                <a:sym typeface="Rokkitt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/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/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/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/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/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/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/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/>
            </a:lvl9pPr>
          </a:lstStyle>
          <a:p>
            <a:endParaRPr/>
          </a:p>
        </p:txBody>
      </p:sp>
      <p:sp>
        <p:nvSpPr>
          <p:cNvPr id="363" name="Google Shape;363;p68"/>
          <p:cNvSpPr txBox="1">
            <a:spLocks noGrp="1"/>
          </p:cNvSpPr>
          <p:nvPr>
            <p:ph type="ftr" idx="11"/>
          </p:nvPr>
        </p:nvSpPr>
        <p:spPr>
          <a:xfrm>
            <a:off x="3028950" y="4767262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Calibri"/>
              <a:buNone/>
              <a:defRPr sz="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64" name="Google Shape;364;p68"/>
          <p:cNvSpPr txBox="1">
            <a:spLocks noGrp="1"/>
          </p:cNvSpPr>
          <p:nvPr>
            <p:ph type="sldNum" idx="12"/>
          </p:nvPr>
        </p:nvSpPr>
        <p:spPr>
          <a:xfrm>
            <a:off x="373130" y="4767261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Calibri"/>
              <a:buNone/>
              <a:defRPr sz="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Calibri"/>
              <a:buNone/>
              <a:defRPr sz="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Calibri"/>
              <a:buNone/>
              <a:defRPr sz="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Calibri"/>
              <a:buNone/>
              <a:defRPr sz="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Calibri"/>
              <a:buNone/>
              <a:defRPr sz="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Calibri"/>
              <a:buNone/>
              <a:defRPr sz="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Calibri"/>
              <a:buNone/>
              <a:defRPr sz="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Calibri"/>
              <a:buNone/>
              <a:defRPr sz="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Calibri"/>
              <a:buNone/>
              <a:defRPr sz="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">
  <p:cSld name="Two columns"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69"/>
          <p:cNvSpPr txBox="1">
            <a:spLocks noGrp="1"/>
          </p:cNvSpPr>
          <p:nvPr>
            <p:ph type="body" idx="1"/>
          </p:nvPr>
        </p:nvSpPr>
        <p:spPr>
          <a:xfrm>
            <a:off x="379167" y="1200150"/>
            <a:ext cx="4135800" cy="343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98449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Char char="•"/>
              <a:defRPr sz="1400" b="0" i="0" u="none" strike="noStrike" cap="none">
                <a:solidFill>
                  <a:srgbClr val="22376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98449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Char char="•"/>
              <a:defRPr sz="1400" b="0" i="0" u="none" strike="noStrike" cap="none">
                <a:solidFill>
                  <a:srgbClr val="22376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98449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Char char="•"/>
              <a:defRPr sz="1400" b="0" i="0" u="none" strike="noStrike" cap="none">
                <a:solidFill>
                  <a:srgbClr val="22376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98449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Char char="•"/>
              <a:defRPr sz="1400" b="0" i="0" u="none" strike="noStrike" cap="none">
                <a:solidFill>
                  <a:srgbClr val="22376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98449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Char char="•"/>
              <a:defRPr sz="1400" b="0" i="0" u="none" strike="noStrike" cap="none">
                <a:solidFill>
                  <a:srgbClr val="22376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98449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98449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98449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98449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67" name="Google Shape;367;p69"/>
          <p:cNvSpPr txBox="1">
            <a:spLocks noGrp="1"/>
          </p:cNvSpPr>
          <p:nvPr>
            <p:ph type="body" idx="2"/>
          </p:nvPr>
        </p:nvSpPr>
        <p:spPr>
          <a:xfrm>
            <a:off x="4629150" y="1200150"/>
            <a:ext cx="4135800" cy="343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98449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Char char="•"/>
              <a:defRPr sz="1400" b="0" i="0" u="none" strike="noStrike" cap="none">
                <a:solidFill>
                  <a:srgbClr val="22376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98449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Char char="•"/>
              <a:defRPr sz="1400" b="0" i="0" u="none" strike="noStrike" cap="none">
                <a:solidFill>
                  <a:srgbClr val="22376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98449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Char char="•"/>
              <a:defRPr sz="1400" b="0" i="0" u="none" strike="noStrike" cap="none">
                <a:solidFill>
                  <a:srgbClr val="22376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98449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Char char="•"/>
              <a:defRPr sz="1400" b="0" i="0" u="none" strike="noStrike" cap="none">
                <a:solidFill>
                  <a:srgbClr val="22376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98449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Char char="•"/>
              <a:defRPr sz="1400" b="0" i="0" u="none" strike="noStrike" cap="none">
                <a:solidFill>
                  <a:srgbClr val="22376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98449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98449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98449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98449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68" name="Google Shape;368;p69"/>
          <p:cNvSpPr/>
          <p:nvPr/>
        </p:nvSpPr>
        <p:spPr>
          <a:xfrm>
            <a:off x="0" y="160289"/>
            <a:ext cx="82800" cy="801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9" name="Google Shape;369;p69"/>
          <p:cNvSpPr txBox="1">
            <a:spLocks noGrp="1"/>
          </p:cNvSpPr>
          <p:nvPr>
            <p:ph type="title"/>
          </p:nvPr>
        </p:nvSpPr>
        <p:spPr>
          <a:xfrm>
            <a:off x="371475" y="197727"/>
            <a:ext cx="8400900" cy="7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kkitt"/>
              <a:buNone/>
              <a:defRPr sz="2400" b="0" i="0" u="none" strike="noStrike" cap="none">
                <a:solidFill>
                  <a:schemeClr val="dk1"/>
                </a:solidFill>
                <a:latin typeface="Rokkitt"/>
                <a:ea typeface="Rokkitt"/>
                <a:cs typeface="Rokkitt"/>
                <a:sym typeface="Rokkitt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/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/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/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/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/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/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/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/>
            </a:lvl9pPr>
          </a:lstStyle>
          <a:p>
            <a:endParaRPr/>
          </a:p>
        </p:txBody>
      </p:sp>
      <p:sp>
        <p:nvSpPr>
          <p:cNvPr id="370" name="Google Shape;370;p69"/>
          <p:cNvSpPr txBox="1">
            <a:spLocks noGrp="1"/>
          </p:cNvSpPr>
          <p:nvPr>
            <p:ph type="ftr" idx="11"/>
          </p:nvPr>
        </p:nvSpPr>
        <p:spPr>
          <a:xfrm>
            <a:off x="3028950" y="4767262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Calibri"/>
              <a:buNone/>
              <a:defRPr sz="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71" name="Google Shape;371;p69"/>
          <p:cNvSpPr txBox="1">
            <a:spLocks noGrp="1"/>
          </p:cNvSpPr>
          <p:nvPr>
            <p:ph type="sldNum" idx="12"/>
          </p:nvPr>
        </p:nvSpPr>
        <p:spPr>
          <a:xfrm>
            <a:off x="373130" y="4767261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Calibri"/>
              <a:buNone/>
              <a:defRPr sz="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Calibri"/>
              <a:buNone/>
              <a:defRPr sz="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Calibri"/>
              <a:buNone/>
              <a:defRPr sz="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Calibri"/>
              <a:buNone/>
              <a:defRPr sz="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Calibri"/>
              <a:buNone/>
              <a:defRPr sz="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Calibri"/>
              <a:buNone/>
              <a:defRPr sz="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Calibri"/>
              <a:buNone/>
              <a:defRPr sz="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Calibri"/>
              <a:buNone/>
              <a:defRPr sz="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Calibri"/>
              <a:buNone/>
              <a:defRPr sz="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right text left">
  <p:cSld name="Image right text left"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70"/>
          <p:cNvSpPr txBox="1">
            <a:spLocks noGrp="1"/>
          </p:cNvSpPr>
          <p:nvPr>
            <p:ph type="body" idx="1"/>
          </p:nvPr>
        </p:nvSpPr>
        <p:spPr>
          <a:xfrm>
            <a:off x="379167" y="1200150"/>
            <a:ext cx="2790000" cy="343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98449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Char char="•"/>
              <a:defRPr sz="1400" b="0" i="0" u="none" strike="noStrike" cap="none">
                <a:solidFill>
                  <a:srgbClr val="22376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98449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Char char="•"/>
              <a:defRPr sz="1400" b="0" i="0" u="none" strike="noStrike" cap="none">
                <a:solidFill>
                  <a:srgbClr val="22376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98449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Char char="•"/>
              <a:defRPr sz="1400" b="0" i="0" u="none" strike="noStrike" cap="none">
                <a:solidFill>
                  <a:srgbClr val="22376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98449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Char char="•"/>
              <a:defRPr sz="1400" b="0" i="0" u="none" strike="noStrike" cap="none">
                <a:solidFill>
                  <a:srgbClr val="22376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98449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Char char="•"/>
              <a:defRPr sz="1400" b="0" i="0" u="none" strike="noStrike" cap="none">
                <a:solidFill>
                  <a:srgbClr val="22376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98449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98449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98449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98449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74" name="Google Shape;374;p70"/>
          <p:cNvSpPr/>
          <p:nvPr/>
        </p:nvSpPr>
        <p:spPr>
          <a:xfrm>
            <a:off x="0" y="160289"/>
            <a:ext cx="82800" cy="801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5" name="Google Shape;375;p70"/>
          <p:cNvSpPr txBox="1">
            <a:spLocks noGrp="1"/>
          </p:cNvSpPr>
          <p:nvPr>
            <p:ph type="title"/>
          </p:nvPr>
        </p:nvSpPr>
        <p:spPr>
          <a:xfrm>
            <a:off x="371475" y="197727"/>
            <a:ext cx="8400900" cy="7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kkitt"/>
              <a:buNone/>
              <a:defRPr sz="2400" b="0" i="0" u="none" strike="noStrike" cap="none">
                <a:solidFill>
                  <a:schemeClr val="dk1"/>
                </a:solidFill>
                <a:latin typeface="Rokkitt"/>
                <a:ea typeface="Rokkitt"/>
                <a:cs typeface="Rokkitt"/>
                <a:sym typeface="Rokkitt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/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/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/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/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/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/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/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/>
            </a:lvl9pPr>
          </a:lstStyle>
          <a:p>
            <a:endParaRPr/>
          </a:p>
        </p:txBody>
      </p:sp>
      <p:sp>
        <p:nvSpPr>
          <p:cNvPr id="376" name="Google Shape;376;p70"/>
          <p:cNvSpPr txBox="1">
            <a:spLocks noGrp="1"/>
          </p:cNvSpPr>
          <p:nvPr>
            <p:ph type="ftr" idx="11"/>
          </p:nvPr>
        </p:nvSpPr>
        <p:spPr>
          <a:xfrm>
            <a:off x="3028950" y="4767262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Calibri"/>
              <a:buNone/>
              <a:defRPr sz="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77" name="Google Shape;377;p70"/>
          <p:cNvSpPr txBox="1">
            <a:spLocks noGrp="1"/>
          </p:cNvSpPr>
          <p:nvPr>
            <p:ph type="sldNum" idx="12"/>
          </p:nvPr>
        </p:nvSpPr>
        <p:spPr>
          <a:xfrm>
            <a:off x="373130" y="4767261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Calibri"/>
              <a:buNone/>
              <a:defRPr sz="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Calibri"/>
              <a:buNone/>
              <a:defRPr sz="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Calibri"/>
              <a:buNone/>
              <a:defRPr sz="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Calibri"/>
              <a:buNone/>
              <a:defRPr sz="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Calibri"/>
              <a:buNone/>
              <a:defRPr sz="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Calibri"/>
              <a:buNone/>
              <a:defRPr sz="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Calibri"/>
              <a:buNone/>
              <a:defRPr sz="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Calibri"/>
              <a:buNone/>
              <a:defRPr sz="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Calibri"/>
              <a:buNone/>
              <a:defRPr sz="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8" name="Google Shape;378;p70"/>
          <p:cNvSpPr>
            <a:spLocks noGrp="1"/>
          </p:cNvSpPr>
          <p:nvPr>
            <p:ph type="pic" idx="2"/>
          </p:nvPr>
        </p:nvSpPr>
        <p:spPr>
          <a:xfrm>
            <a:off x="3283526" y="1200150"/>
            <a:ext cx="5489100" cy="343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left text right">
  <p:cSld name="Image left text right"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71"/>
          <p:cNvSpPr txBox="1">
            <a:spLocks noGrp="1"/>
          </p:cNvSpPr>
          <p:nvPr>
            <p:ph type="body" idx="1"/>
          </p:nvPr>
        </p:nvSpPr>
        <p:spPr>
          <a:xfrm>
            <a:off x="5982465" y="1200150"/>
            <a:ext cx="2790000" cy="343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98449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Char char="•"/>
              <a:defRPr sz="1400" b="0" i="0" u="none" strike="noStrike" cap="none">
                <a:solidFill>
                  <a:srgbClr val="22376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98449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Char char="•"/>
              <a:defRPr sz="1400" b="0" i="0" u="none" strike="noStrike" cap="none">
                <a:solidFill>
                  <a:srgbClr val="22376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98449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Char char="•"/>
              <a:defRPr sz="1400" b="0" i="0" u="none" strike="noStrike" cap="none">
                <a:solidFill>
                  <a:srgbClr val="22376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98449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Char char="•"/>
              <a:defRPr sz="1400" b="0" i="0" u="none" strike="noStrike" cap="none">
                <a:solidFill>
                  <a:srgbClr val="22376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98449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Char char="•"/>
              <a:defRPr sz="1400" b="0" i="0" u="none" strike="noStrike" cap="none">
                <a:solidFill>
                  <a:srgbClr val="22376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98449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98449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98449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98449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1" name="Google Shape;381;p71"/>
          <p:cNvSpPr/>
          <p:nvPr/>
        </p:nvSpPr>
        <p:spPr>
          <a:xfrm>
            <a:off x="0" y="160289"/>
            <a:ext cx="82800" cy="801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2" name="Google Shape;382;p71"/>
          <p:cNvSpPr txBox="1">
            <a:spLocks noGrp="1"/>
          </p:cNvSpPr>
          <p:nvPr>
            <p:ph type="title"/>
          </p:nvPr>
        </p:nvSpPr>
        <p:spPr>
          <a:xfrm>
            <a:off x="371475" y="197727"/>
            <a:ext cx="8400900" cy="7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kkitt"/>
              <a:buNone/>
              <a:defRPr sz="2400" b="0" i="0" u="none" strike="noStrike" cap="none">
                <a:solidFill>
                  <a:schemeClr val="dk1"/>
                </a:solidFill>
                <a:latin typeface="Rokkitt"/>
                <a:ea typeface="Rokkitt"/>
                <a:cs typeface="Rokkitt"/>
                <a:sym typeface="Rokkitt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/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/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/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/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/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/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/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/>
            </a:lvl9pPr>
          </a:lstStyle>
          <a:p>
            <a:endParaRPr/>
          </a:p>
        </p:txBody>
      </p:sp>
      <p:sp>
        <p:nvSpPr>
          <p:cNvPr id="383" name="Google Shape;383;p71"/>
          <p:cNvSpPr txBox="1">
            <a:spLocks noGrp="1"/>
          </p:cNvSpPr>
          <p:nvPr>
            <p:ph type="ftr" idx="11"/>
          </p:nvPr>
        </p:nvSpPr>
        <p:spPr>
          <a:xfrm>
            <a:off x="3028950" y="4767262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Calibri"/>
              <a:buNone/>
              <a:defRPr sz="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4" name="Google Shape;384;p71"/>
          <p:cNvSpPr txBox="1">
            <a:spLocks noGrp="1"/>
          </p:cNvSpPr>
          <p:nvPr>
            <p:ph type="sldNum" idx="12"/>
          </p:nvPr>
        </p:nvSpPr>
        <p:spPr>
          <a:xfrm>
            <a:off x="373130" y="4767261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Calibri"/>
              <a:buNone/>
              <a:defRPr sz="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Calibri"/>
              <a:buNone/>
              <a:defRPr sz="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Calibri"/>
              <a:buNone/>
              <a:defRPr sz="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Calibri"/>
              <a:buNone/>
              <a:defRPr sz="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Calibri"/>
              <a:buNone/>
              <a:defRPr sz="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Calibri"/>
              <a:buNone/>
              <a:defRPr sz="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Calibri"/>
              <a:buNone/>
              <a:defRPr sz="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Calibri"/>
              <a:buNone/>
              <a:defRPr sz="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Calibri"/>
              <a:buNone/>
              <a:defRPr sz="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5" name="Google Shape;385;p71"/>
          <p:cNvSpPr>
            <a:spLocks noGrp="1"/>
          </p:cNvSpPr>
          <p:nvPr>
            <p:ph type="pic" idx="2"/>
          </p:nvPr>
        </p:nvSpPr>
        <p:spPr>
          <a:xfrm>
            <a:off x="371475" y="1200150"/>
            <a:ext cx="5489100" cy="343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>
  <p:cSld name="Comparison"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72"/>
          <p:cNvSpPr txBox="1">
            <a:spLocks noGrp="1"/>
          </p:cNvSpPr>
          <p:nvPr>
            <p:ph type="body" idx="1"/>
          </p:nvPr>
        </p:nvSpPr>
        <p:spPr>
          <a:xfrm>
            <a:off x="379168" y="1200150"/>
            <a:ext cx="4119000" cy="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Calibri"/>
              <a:buNone/>
              <a:defRPr sz="1800" b="1" i="0" u="none" strike="noStrike" cap="none">
                <a:solidFill>
                  <a:srgbClr val="22376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Calibri"/>
              <a:buNone/>
              <a:defRPr sz="1500" b="1" i="0" u="none" strike="noStrike" cap="none">
                <a:solidFill>
                  <a:srgbClr val="22376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Calibri"/>
              <a:buNone/>
              <a:defRPr sz="1400" b="1" i="0" u="none" strike="noStrike" cap="none">
                <a:solidFill>
                  <a:srgbClr val="22376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Calibri"/>
              <a:buNone/>
              <a:defRPr sz="1200" b="1" i="0" u="none" strike="noStrike" cap="none">
                <a:solidFill>
                  <a:srgbClr val="22376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Calibri"/>
              <a:buNone/>
              <a:defRPr sz="1200" b="1" i="0" u="none" strike="noStrike" cap="none">
                <a:solidFill>
                  <a:srgbClr val="22376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8" name="Google Shape;388;p72"/>
          <p:cNvSpPr txBox="1">
            <a:spLocks noGrp="1"/>
          </p:cNvSpPr>
          <p:nvPr>
            <p:ph type="body" idx="2"/>
          </p:nvPr>
        </p:nvSpPr>
        <p:spPr>
          <a:xfrm>
            <a:off x="4629150" y="1200150"/>
            <a:ext cx="4135800" cy="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Calibri"/>
              <a:buNone/>
              <a:defRPr sz="1800" b="1" i="0" u="none" strike="noStrike" cap="none">
                <a:solidFill>
                  <a:srgbClr val="22376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Calibri"/>
              <a:buNone/>
              <a:defRPr sz="1500" b="1" i="0" u="none" strike="noStrike" cap="none">
                <a:solidFill>
                  <a:srgbClr val="22376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Calibri"/>
              <a:buNone/>
              <a:defRPr sz="1400" b="1" i="0" u="none" strike="noStrike" cap="none">
                <a:solidFill>
                  <a:srgbClr val="22376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Calibri"/>
              <a:buNone/>
              <a:defRPr sz="1200" b="1" i="0" u="none" strike="noStrike" cap="none">
                <a:solidFill>
                  <a:srgbClr val="22376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Calibri"/>
              <a:buNone/>
              <a:defRPr sz="1200" b="1" i="0" u="none" strike="noStrike" cap="none">
                <a:solidFill>
                  <a:srgbClr val="22376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9" name="Google Shape;389;p72"/>
          <p:cNvSpPr/>
          <p:nvPr/>
        </p:nvSpPr>
        <p:spPr>
          <a:xfrm>
            <a:off x="0" y="160289"/>
            <a:ext cx="82800" cy="801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0" name="Google Shape;390;p72"/>
          <p:cNvSpPr txBox="1">
            <a:spLocks noGrp="1"/>
          </p:cNvSpPr>
          <p:nvPr>
            <p:ph type="body" idx="3"/>
          </p:nvPr>
        </p:nvSpPr>
        <p:spPr>
          <a:xfrm>
            <a:off x="379167" y="1925515"/>
            <a:ext cx="4135800" cy="27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98449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Char char="•"/>
              <a:defRPr sz="1400" b="0" i="0" u="none" strike="noStrike" cap="none">
                <a:solidFill>
                  <a:srgbClr val="22376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98449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Char char="•"/>
              <a:defRPr sz="1400" b="0" i="0" u="none" strike="noStrike" cap="none">
                <a:solidFill>
                  <a:srgbClr val="22376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98449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Char char="•"/>
              <a:defRPr sz="1400" b="0" i="0" u="none" strike="noStrike" cap="none">
                <a:solidFill>
                  <a:srgbClr val="22376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98449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Char char="•"/>
              <a:defRPr sz="1400" b="0" i="0" u="none" strike="noStrike" cap="none">
                <a:solidFill>
                  <a:srgbClr val="22376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98449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Char char="•"/>
              <a:defRPr sz="1400" b="0" i="0" u="none" strike="noStrike" cap="none">
                <a:solidFill>
                  <a:srgbClr val="22376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98449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98449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98449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98449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91" name="Google Shape;391;p72"/>
          <p:cNvSpPr txBox="1">
            <a:spLocks noGrp="1"/>
          </p:cNvSpPr>
          <p:nvPr>
            <p:ph type="body" idx="4"/>
          </p:nvPr>
        </p:nvSpPr>
        <p:spPr>
          <a:xfrm>
            <a:off x="4629150" y="1925515"/>
            <a:ext cx="4135800" cy="27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98449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Char char="•"/>
              <a:defRPr sz="1400" b="0" i="0" u="none" strike="noStrike" cap="none">
                <a:solidFill>
                  <a:srgbClr val="22376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98449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Char char="•"/>
              <a:defRPr sz="1400" b="0" i="0" u="none" strike="noStrike" cap="none">
                <a:solidFill>
                  <a:srgbClr val="22376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98449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Char char="•"/>
              <a:defRPr sz="1400" b="0" i="0" u="none" strike="noStrike" cap="none">
                <a:solidFill>
                  <a:srgbClr val="22376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98449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Char char="•"/>
              <a:defRPr sz="1400" b="0" i="0" u="none" strike="noStrike" cap="none">
                <a:solidFill>
                  <a:srgbClr val="22376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98449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Char char="•"/>
              <a:defRPr sz="1400" b="0" i="0" u="none" strike="noStrike" cap="none">
                <a:solidFill>
                  <a:srgbClr val="22376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98449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98449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98449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98449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92" name="Google Shape;392;p72"/>
          <p:cNvSpPr txBox="1">
            <a:spLocks noGrp="1"/>
          </p:cNvSpPr>
          <p:nvPr>
            <p:ph type="title"/>
          </p:nvPr>
        </p:nvSpPr>
        <p:spPr>
          <a:xfrm>
            <a:off x="371475" y="197727"/>
            <a:ext cx="8400900" cy="7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kkitt"/>
              <a:buNone/>
              <a:defRPr sz="2400" b="0" i="0" u="none" strike="noStrike" cap="none">
                <a:solidFill>
                  <a:schemeClr val="dk1"/>
                </a:solidFill>
                <a:latin typeface="Rokkitt"/>
                <a:ea typeface="Rokkitt"/>
                <a:cs typeface="Rokkitt"/>
                <a:sym typeface="Rokkitt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/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/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/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/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/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/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/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/>
            </a:lvl9pPr>
          </a:lstStyle>
          <a:p>
            <a:endParaRPr/>
          </a:p>
        </p:txBody>
      </p:sp>
      <p:sp>
        <p:nvSpPr>
          <p:cNvPr id="393" name="Google Shape;393;p72"/>
          <p:cNvSpPr txBox="1">
            <a:spLocks noGrp="1"/>
          </p:cNvSpPr>
          <p:nvPr>
            <p:ph type="ftr" idx="11"/>
          </p:nvPr>
        </p:nvSpPr>
        <p:spPr>
          <a:xfrm>
            <a:off x="3028950" y="4767262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Calibri"/>
              <a:buNone/>
              <a:defRPr sz="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94" name="Google Shape;394;p72"/>
          <p:cNvSpPr txBox="1">
            <a:spLocks noGrp="1"/>
          </p:cNvSpPr>
          <p:nvPr>
            <p:ph type="sldNum" idx="12"/>
          </p:nvPr>
        </p:nvSpPr>
        <p:spPr>
          <a:xfrm>
            <a:off x="373130" y="4767261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Calibri"/>
              <a:buNone/>
              <a:defRPr sz="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Calibri"/>
              <a:buNone/>
              <a:defRPr sz="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Calibri"/>
              <a:buNone/>
              <a:defRPr sz="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Calibri"/>
              <a:buNone/>
              <a:defRPr sz="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Calibri"/>
              <a:buNone/>
              <a:defRPr sz="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Calibri"/>
              <a:buNone/>
              <a:defRPr sz="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Calibri"/>
              <a:buNone/>
              <a:defRPr sz="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Calibri"/>
              <a:buNone/>
              <a:defRPr sz="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Calibri"/>
              <a:buNone/>
              <a:defRPr sz="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ver">
  <p:cSld name="Cover"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130"/>
          <p:cNvSpPr>
            <a:spLocks noGrp="1"/>
          </p:cNvSpPr>
          <p:nvPr>
            <p:ph type="pic" idx="2"/>
          </p:nvPr>
        </p:nvSpPr>
        <p:spPr>
          <a:xfrm>
            <a:off x="-8433" y="0"/>
            <a:ext cx="9152400" cy="49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  <p:sp>
        <p:nvSpPr>
          <p:cNvPr id="632" name="Google Shape;632;p130"/>
          <p:cNvSpPr/>
          <p:nvPr/>
        </p:nvSpPr>
        <p:spPr>
          <a:xfrm>
            <a:off x="-8433" y="3876236"/>
            <a:ext cx="9144000" cy="1018500"/>
          </a:xfrm>
          <a:prstGeom prst="rect">
            <a:avLst/>
          </a:prstGeom>
          <a:solidFill>
            <a:srgbClr val="F1F1F2">
              <a:alpha val="84710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3" name="Google Shape;633;p130"/>
          <p:cNvSpPr txBox="1">
            <a:spLocks noGrp="1"/>
          </p:cNvSpPr>
          <p:nvPr>
            <p:ph type="body" idx="1"/>
          </p:nvPr>
        </p:nvSpPr>
        <p:spPr>
          <a:xfrm>
            <a:off x="371474" y="3293989"/>
            <a:ext cx="5617500" cy="4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22376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22376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22376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22376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34" name="Google Shape;634;p130"/>
          <p:cNvSpPr txBox="1">
            <a:spLocks noGrp="1"/>
          </p:cNvSpPr>
          <p:nvPr>
            <p:ph type="body" idx="3"/>
          </p:nvPr>
        </p:nvSpPr>
        <p:spPr>
          <a:xfrm>
            <a:off x="371475" y="1200150"/>
            <a:ext cx="5619600" cy="198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b" anchorCtr="0"/>
          <a:lstStyle>
            <a:lvl1pPr marL="457200" marR="0" lvl="0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4100"/>
              <a:buFont typeface="Arial"/>
              <a:buNone/>
              <a:defRPr sz="41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22376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22376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22376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22376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635" name="Google Shape;635;p13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636249" y="3960385"/>
            <a:ext cx="2405276" cy="79805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36" name="Google Shape;636;p130"/>
          <p:cNvGrpSpPr/>
          <p:nvPr/>
        </p:nvGrpSpPr>
        <p:grpSpPr>
          <a:xfrm rot="10800000">
            <a:off x="-8833" y="4905098"/>
            <a:ext cx="9152833" cy="246823"/>
            <a:chOff x="-5409" y="3088324"/>
            <a:chExt cx="7258968" cy="351000"/>
          </a:xfrm>
        </p:grpSpPr>
        <p:sp>
          <p:nvSpPr>
            <p:cNvPr id="637" name="Google Shape;637;p130"/>
            <p:cNvSpPr/>
            <p:nvPr/>
          </p:nvSpPr>
          <p:spPr>
            <a:xfrm>
              <a:off x="1879703" y="3088324"/>
              <a:ext cx="942600" cy="35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8" name="Google Shape;638;p130"/>
            <p:cNvSpPr/>
            <p:nvPr/>
          </p:nvSpPr>
          <p:spPr>
            <a:xfrm>
              <a:off x="2822259" y="3088324"/>
              <a:ext cx="4431300" cy="351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9" name="Google Shape;639;p130"/>
            <p:cNvSpPr/>
            <p:nvPr/>
          </p:nvSpPr>
          <p:spPr>
            <a:xfrm>
              <a:off x="937147" y="3088324"/>
              <a:ext cx="942600" cy="351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0" name="Google Shape;640;p130"/>
            <p:cNvSpPr/>
            <p:nvPr/>
          </p:nvSpPr>
          <p:spPr>
            <a:xfrm>
              <a:off x="-5409" y="3088324"/>
              <a:ext cx="942600" cy="351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41" name="Google Shape;641;p130"/>
          <p:cNvSpPr/>
          <p:nvPr/>
        </p:nvSpPr>
        <p:spPr>
          <a:xfrm>
            <a:off x="254542" y="4940858"/>
            <a:ext cx="1080000" cy="1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2/9/17 © 2016 CareerBuilder</a:t>
            </a:r>
            <a:endParaRPr sz="1100"/>
          </a:p>
        </p:txBody>
      </p:sp>
      <p:sp>
        <p:nvSpPr>
          <p:cNvPr id="642" name="Google Shape;642;p130"/>
          <p:cNvSpPr/>
          <p:nvPr/>
        </p:nvSpPr>
        <p:spPr>
          <a:xfrm>
            <a:off x="0" y="160290"/>
            <a:ext cx="82800" cy="801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Dark Blue">
  <p:cSld name="Blank - Dark Blue">
    <p:bg>
      <p:bgPr>
        <a:gradFill>
          <a:gsLst>
            <a:gs pos="0">
              <a:srgbClr val="173653"/>
            </a:gs>
            <a:gs pos="100000">
              <a:srgbClr val="091831"/>
            </a:gs>
          </a:gsLst>
          <a:lin ang="2880144" scaled="0"/>
        </a:gradFill>
        <a:effectLst/>
      </p:bgPr>
    </p:bg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31"/>
          <p:cNvSpPr txBox="1">
            <a:spLocks noGrp="1"/>
          </p:cNvSpPr>
          <p:nvPr>
            <p:ph type="sldNum" idx="12"/>
          </p:nvPr>
        </p:nvSpPr>
        <p:spPr>
          <a:xfrm>
            <a:off x="4473185" y="4882305"/>
            <a:ext cx="190800" cy="2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50" tIns="26750" rIns="26750" bIns="26750" anchor="t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buNone/>
              <a:defRPr sz="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buNone/>
              <a:defRPr sz="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buNone/>
              <a:defRPr sz="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buNone/>
              <a:defRPr sz="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spcBef>
                <a:spcPts val="0"/>
              </a:spcBef>
              <a:buNone/>
              <a:defRPr sz="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spcBef>
                <a:spcPts val="0"/>
              </a:spcBef>
              <a:buNone/>
              <a:defRPr sz="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spcBef>
                <a:spcPts val="0"/>
              </a:spcBef>
              <a:buNone/>
              <a:defRPr sz="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spcBef>
                <a:spcPts val="0"/>
              </a:spcBef>
              <a:buNone/>
              <a:defRPr sz="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ogo placeholders">
  <p:cSld name="logo placeholders"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132"/>
          <p:cNvSpPr/>
          <p:nvPr/>
        </p:nvSpPr>
        <p:spPr>
          <a:xfrm>
            <a:off x="0" y="160290"/>
            <a:ext cx="82800" cy="801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7" name="Google Shape;647;p132"/>
          <p:cNvSpPr txBox="1">
            <a:spLocks noGrp="1"/>
          </p:cNvSpPr>
          <p:nvPr>
            <p:ph type="title"/>
          </p:nvPr>
        </p:nvSpPr>
        <p:spPr>
          <a:xfrm>
            <a:off x="371475" y="197727"/>
            <a:ext cx="8400900" cy="7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ckwell"/>
              <a:buNone/>
              <a:defRPr sz="24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648" name="Google Shape;648;p13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9" name="Google Shape;649;p132"/>
          <p:cNvSpPr txBox="1">
            <a:spLocks noGrp="1"/>
          </p:cNvSpPr>
          <p:nvPr>
            <p:ph type="sldNum" idx="12"/>
          </p:nvPr>
        </p:nvSpPr>
        <p:spPr>
          <a:xfrm>
            <a:off x="373130" y="4767262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50" name="Google Shape;650;p132"/>
          <p:cNvSpPr>
            <a:spLocks noGrp="1"/>
          </p:cNvSpPr>
          <p:nvPr>
            <p:ph type="pic" idx="2"/>
          </p:nvPr>
        </p:nvSpPr>
        <p:spPr>
          <a:xfrm>
            <a:off x="371475" y="1257646"/>
            <a:ext cx="1440000" cy="675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88900" sx="104999" sy="104999" algn="ctr" rotWithShape="0">
              <a:srgbClr val="000000">
                <a:alpha val="20000"/>
              </a:srgbClr>
            </a:outerShdw>
          </a:effectLst>
        </p:spPr>
        <p:txBody>
          <a:bodyPr spcFirstLastPara="1" wrap="square" lIns="68575" tIns="68575" rIns="68575" bIns="6857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22376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20700" marR="0" lvl="1" indent="-1778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22376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63600" marR="0" lvl="2" indent="-1778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22376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6500" marR="0" lvl="3" indent="-1778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22376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9400" marR="0" lvl="4" indent="-1778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22376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92300" marR="0" lvl="5" indent="-177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35200" marR="0" lvl="6" indent="-177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8100" marR="0" lvl="7" indent="-177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21000" marR="0" lvl="8" indent="-177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1" name="Google Shape;651;p132"/>
          <p:cNvSpPr>
            <a:spLocks noGrp="1"/>
          </p:cNvSpPr>
          <p:nvPr>
            <p:ph type="pic" idx="3"/>
          </p:nvPr>
        </p:nvSpPr>
        <p:spPr>
          <a:xfrm>
            <a:off x="2111738" y="1257646"/>
            <a:ext cx="1440000" cy="675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88900" sx="104999" sy="104999" algn="ctr" rotWithShape="0">
              <a:srgbClr val="000000">
                <a:alpha val="20000"/>
              </a:srgbClr>
            </a:outerShdw>
          </a:effectLst>
        </p:spPr>
        <p:txBody>
          <a:bodyPr spcFirstLastPara="1" wrap="square" lIns="68575" tIns="68575" rIns="68575" bIns="6857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22376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20700" marR="0" lvl="1" indent="-1778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22376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63600" marR="0" lvl="2" indent="-1778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22376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6500" marR="0" lvl="3" indent="-1778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22376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9400" marR="0" lvl="4" indent="-1778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22376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92300" marR="0" lvl="5" indent="-177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35200" marR="0" lvl="6" indent="-177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8100" marR="0" lvl="7" indent="-177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21000" marR="0" lvl="8" indent="-177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2" name="Google Shape;652;p132"/>
          <p:cNvSpPr>
            <a:spLocks noGrp="1"/>
          </p:cNvSpPr>
          <p:nvPr>
            <p:ph type="pic" idx="4"/>
          </p:nvPr>
        </p:nvSpPr>
        <p:spPr>
          <a:xfrm>
            <a:off x="3852000" y="1257646"/>
            <a:ext cx="1440000" cy="675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88900" sx="104999" sy="104999" algn="ctr" rotWithShape="0">
              <a:srgbClr val="000000">
                <a:alpha val="20000"/>
              </a:srgbClr>
            </a:outerShdw>
          </a:effectLst>
        </p:spPr>
        <p:txBody>
          <a:bodyPr spcFirstLastPara="1" wrap="square" lIns="68575" tIns="68575" rIns="68575" bIns="6857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22376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20700" marR="0" lvl="1" indent="-1778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22376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63600" marR="0" lvl="2" indent="-1778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22376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6500" marR="0" lvl="3" indent="-1778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22376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9400" marR="0" lvl="4" indent="-1778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22376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92300" marR="0" lvl="5" indent="-177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35200" marR="0" lvl="6" indent="-177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8100" marR="0" lvl="7" indent="-177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21000" marR="0" lvl="8" indent="-177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3" name="Google Shape;653;p132"/>
          <p:cNvSpPr>
            <a:spLocks noGrp="1"/>
          </p:cNvSpPr>
          <p:nvPr>
            <p:ph type="pic" idx="5"/>
          </p:nvPr>
        </p:nvSpPr>
        <p:spPr>
          <a:xfrm>
            <a:off x="5592263" y="1257646"/>
            <a:ext cx="1440000" cy="675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88900" sx="104999" sy="104999" algn="ctr" rotWithShape="0">
              <a:srgbClr val="000000">
                <a:alpha val="20000"/>
              </a:srgbClr>
            </a:outerShdw>
          </a:effectLst>
        </p:spPr>
        <p:txBody>
          <a:bodyPr spcFirstLastPara="1" wrap="square" lIns="68575" tIns="68575" rIns="68575" bIns="6857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22376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20700" marR="0" lvl="1" indent="-1778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22376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63600" marR="0" lvl="2" indent="-1778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22376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6500" marR="0" lvl="3" indent="-1778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22376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9400" marR="0" lvl="4" indent="-1778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22376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92300" marR="0" lvl="5" indent="-177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35200" marR="0" lvl="6" indent="-177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8100" marR="0" lvl="7" indent="-177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21000" marR="0" lvl="8" indent="-177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4" name="Google Shape;654;p132"/>
          <p:cNvSpPr>
            <a:spLocks noGrp="1"/>
          </p:cNvSpPr>
          <p:nvPr>
            <p:ph type="pic" idx="6"/>
          </p:nvPr>
        </p:nvSpPr>
        <p:spPr>
          <a:xfrm>
            <a:off x="7332525" y="1257646"/>
            <a:ext cx="1440000" cy="675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88900" sx="104999" sy="104999" algn="ctr" rotWithShape="0">
              <a:srgbClr val="000000">
                <a:alpha val="20000"/>
              </a:srgbClr>
            </a:outerShdw>
          </a:effectLst>
        </p:spPr>
        <p:txBody>
          <a:bodyPr spcFirstLastPara="1" wrap="square" lIns="68575" tIns="68575" rIns="68575" bIns="6857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22376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20700" marR="0" lvl="1" indent="-1778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22376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63600" marR="0" lvl="2" indent="-1778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22376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6500" marR="0" lvl="3" indent="-1778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22376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9400" marR="0" lvl="4" indent="-1778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22376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92300" marR="0" lvl="5" indent="-177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35200" marR="0" lvl="6" indent="-177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8100" marR="0" lvl="7" indent="-177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21000" marR="0" lvl="8" indent="-177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5" name="Google Shape;655;p132"/>
          <p:cNvSpPr>
            <a:spLocks noGrp="1"/>
          </p:cNvSpPr>
          <p:nvPr>
            <p:ph type="pic" idx="7"/>
          </p:nvPr>
        </p:nvSpPr>
        <p:spPr>
          <a:xfrm>
            <a:off x="371475" y="2156481"/>
            <a:ext cx="1440000" cy="675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88900" sx="104999" sy="104999" algn="ctr" rotWithShape="0">
              <a:srgbClr val="000000">
                <a:alpha val="20000"/>
              </a:srgbClr>
            </a:outerShdw>
          </a:effectLst>
        </p:spPr>
        <p:txBody>
          <a:bodyPr spcFirstLastPara="1" wrap="square" lIns="68575" tIns="68575" rIns="68575" bIns="6857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22376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20700" marR="0" lvl="1" indent="-1778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22376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63600" marR="0" lvl="2" indent="-1778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22376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6500" marR="0" lvl="3" indent="-1778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22376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9400" marR="0" lvl="4" indent="-1778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22376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92300" marR="0" lvl="5" indent="-177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35200" marR="0" lvl="6" indent="-177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8100" marR="0" lvl="7" indent="-177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21000" marR="0" lvl="8" indent="-177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6" name="Google Shape;656;p132"/>
          <p:cNvSpPr>
            <a:spLocks noGrp="1"/>
          </p:cNvSpPr>
          <p:nvPr>
            <p:ph type="pic" idx="8"/>
          </p:nvPr>
        </p:nvSpPr>
        <p:spPr>
          <a:xfrm>
            <a:off x="2111738" y="2156481"/>
            <a:ext cx="1440000" cy="675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88900" sx="104999" sy="104999" algn="ctr" rotWithShape="0">
              <a:srgbClr val="000000">
                <a:alpha val="20000"/>
              </a:srgbClr>
            </a:outerShdw>
          </a:effectLst>
        </p:spPr>
        <p:txBody>
          <a:bodyPr spcFirstLastPara="1" wrap="square" lIns="68575" tIns="68575" rIns="68575" bIns="6857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22376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20700" marR="0" lvl="1" indent="-1778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22376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63600" marR="0" lvl="2" indent="-1778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22376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6500" marR="0" lvl="3" indent="-1778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22376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9400" marR="0" lvl="4" indent="-1778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22376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92300" marR="0" lvl="5" indent="-177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35200" marR="0" lvl="6" indent="-177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8100" marR="0" lvl="7" indent="-177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21000" marR="0" lvl="8" indent="-177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7" name="Google Shape;657;p132"/>
          <p:cNvSpPr>
            <a:spLocks noGrp="1"/>
          </p:cNvSpPr>
          <p:nvPr>
            <p:ph type="pic" idx="9"/>
          </p:nvPr>
        </p:nvSpPr>
        <p:spPr>
          <a:xfrm>
            <a:off x="3852000" y="2156481"/>
            <a:ext cx="1440000" cy="675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88900" sx="104999" sy="104999" algn="ctr" rotWithShape="0">
              <a:srgbClr val="000000">
                <a:alpha val="20000"/>
              </a:srgbClr>
            </a:outerShdw>
          </a:effectLst>
        </p:spPr>
        <p:txBody>
          <a:bodyPr spcFirstLastPara="1" wrap="square" lIns="68575" tIns="68575" rIns="68575" bIns="6857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22376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20700" marR="0" lvl="1" indent="-1778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22376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63600" marR="0" lvl="2" indent="-1778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22376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6500" marR="0" lvl="3" indent="-1778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22376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9400" marR="0" lvl="4" indent="-1778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22376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92300" marR="0" lvl="5" indent="-177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35200" marR="0" lvl="6" indent="-177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8100" marR="0" lvl="7" indent="-177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21000" marR="0" lvl="8" indent="-177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8" name="Google Shape;658;p132"/>
          <p:cNvSpPr>
            <a:spLocks noGrp="1"/>
          </p:cNvSpPr>
          <p:nvPr>
            <p:ph type="pic" idx="13"/>
          </p:nvPr>
        </p:nvSpPr>
        <p:spPr>
          <a:xfrm>
            <a:off x="5592263" y="2156481"/>
            <a:ext cx="1440000" cy="675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88900" sx="104999" sy="104999" algn="ctr" rotWithShape="0">
              <a:srgbClr val="000000">
                <a:alpha val="20000"/>
              </a:srgbClr>
            </a:outerShdw>
          </a:effectLst>
        </p:spPr>
        <p:txBody>
          <a:bodyPr spcFirstLastPara="1" wrap="square" lIns="68575" tIns="68575" rIns="68575" bIns="6857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22376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20700" marR="0" lvl="1" indent="-1778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22376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63600" marR="0" lvl="2" indent="-1778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22376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6500" marR="0" lvl="3" indent="-1778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22376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9400" marR="0" lvl="4" indent="-1778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22376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92300" marR="0" lvl="5" indent="-177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35200" marR="0" lvl="6" indent="-177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8100" marR="0" lvl="7" indent="-177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21000" marR="0" lvl="8" indent="-177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9" name="Google Shape;659;p132"/>
          <p:cNvSpPr>
            <a:spLocks noGrp="1"/>
          </p:cNvSpPr>
          <p:nvPr>
            <p:ph type="pic" idx="14"/>
          </p:nvPr>
        </p:nvSpPr>
        <p:spPr>
          <a:xfrm>
            <a:off x="7332525" y="2156481"/>
            <a:ext cx="1440000" cy="675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88900" sx="104999" sy="104999" algn="ctr" rotWithShape="0">
              <a:srgbClr val="000000">
                <a:alpha val="20000"/>
              </a:srgbClr>
            </a:outerShdw>
          </a:effectLst>
        </p:spPr>
        <p:txBody>
          <a:bodyPr spcFirstLastPara="1" wrap="square" lIns="68575" tIns="68575" rIns="68575" bIns="6857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22376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20700" marR="0" lvl="1" indent="-1778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22376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63600" marR="0" lvl="2" indent="-1778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22376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6500" marR="0" lvl="3" indent="-1778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22376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9400" marR="0" lvl="4" indent="-1778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22376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92300" marR="0" lvl="5" indent="-177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35200" marR="0" lvl="6" indent="-177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8100" marR="0" lvl="7" indent="-177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21000" marR="0" lvl="8" indent="-177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60" name="Google Shape;660;p132"/>
          <p:cNvSpPr>
            <a:spLocks noGrp="1"/>
          </p:cNvSpPr>
          <p:nvPr>
            <p:ph type="pic" idx="15"/>
          </p:nvPr>
        </p:nvSpPr>
        <p:spPr>
          <a:xfrm>
            <a:off x="371475" y="3055315"/>
            <a:ext cx="1440000" cy="675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88900" sx="104999" sy="104999" algn="ctr" rotWithShape="0">
              <a:srgbClr val="000000">
                <a:alpha val="20000"/>
              </a:srgbClr>
            </a:outerShdw>
          </a:effectLst>
        </p:spPr>
        <p:txBody>
          <a:bodyPr spcFirstLastPara="1" wrap="square" lIns="68575" tIns="68575" rIns="68575" bIns="6857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22376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20700" marR="0" lvl="1" indent="-1778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22376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63600" marR="0" lvl="2" indent="-1778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22376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6500" marR="0" lvl="3" indent="-1778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22376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9400" marR="0" lvl="4" indent="-1778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22376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92300" marR="0" lvl="5" indent="-177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35200" marR="0" lvl="6" indent="-177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8100" marR="0" lvl="7" indent="-177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21000" marR="0" lvl="8" indent="-177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61" name="Google Shape;661;p132"/>
          <p:cNvSpPr>
            <a:spLocks noGrp="1"/>
          </p:cNvSpPr>
          <p:nvPr>
            <p:ph type="pic" idx="16"/>
          </p:nvPr>
        </p:nvSpPr>
        <p:spPr>
          <a:xfrm>
            <a:off x="2111738" y="3055315"/>
            <a:ext cx="1440000" cy="675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88900" sx="104999" sy="104999" algn="ctr" rotWithShape="0">
              <a:srgbClr val="000000">
                <a:alpha val="20000"/>
              </a:srgbClr>
            </a:outerShdw>
          </a:effectLst>
        </p:spPr>
        <p:txBody>
          <a:bodyPr spcFirstLastPara="1" wrap="square" lIns="68575" tIns="68575" rIns="68575" bIns="6857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22376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20700" marR="0" lvl="1" indent="-1778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22376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63600" marR="0" lvl="2" indent="-1778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22376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6500" marR="0" lvl="3" indent="-1778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22376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9400" marR="0" lvl="4" indent="-1778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22376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92300" marR="0" lvl="5" indent="-177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35200" marR="0" lvl="6" indent="-177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8100" marR="0" lvl="7" indent="-177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21000" marR="0" lvl="8" indent="-177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62" name="Google Shape;662;p132"/>
          <p:cNvSpPr>
            <a:spLocks noGrp="1"/>
          </p:cNvSpPr>
          <p:nvPr>
            <p:ph type="pic" idx="17"/>
          </p:nvPr>
        </p:nvSpPr>
        <p:spPr>
          <a:xfrm>
            <a:off x="3852000" y="3055315"/>
            <a:ext cx="1440000" cy="675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88900" sx="104999" sy="104999" algn="ctr" rotWithShape="0">
              <a:srgbClr val="000000">
                <a:alpha val="20000"/>
              </a:srgbClr>
            </a:outerShdw>
          </a:effectLst>
        </p:spPr>
        <p:txBody>
          <a:bodyPr spcFirstLastPara="1" wrap="square" lIns="68575" tIns="68575" rIns="68575" bIns="6857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22376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20700" marR="0" lvl="1" indent="-1778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22376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63600" marR="0" lvl="2" indent="-1778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22376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6500" marR="0" lvl="3" indent="-1778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22376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9400" marR="0" lvl="4" indent="-1778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22376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92300" marR="0" lvl="5" indent="-177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35200" marR="0" lvl="6" indent="-177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8100" marR="0" lvl="7" indent="-177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21000" marR="0" lvl="8" indent="-177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63" name="Google Shape;663;p132"/>
          <p:cNvSpPr>
            <a:spLocks noGrp="1"/>
          </p:cNvSpPr>
          <p:nvPr>
            <p:ph type="pic" idx="18"/>
          </p:nvPr>
        </p:nvSpPr>
        <p:spPr>
          <a:xfrm>
            <a:off x="5592263" y="3055315"/>
            <a:ext cx="1440000" cy="675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88900" sx="104999" sy="104999" algn="ctr" rotWithShape="0">
              <a:srgbClr val="000000">
                <a:alpha val="20000"/>
              </a:srgbClr>
            </a:outerShdw>
          </a:effectLst>
        </p:spPr>
        <p:txBody>
          <a:bodyPr spcFirstLastPara="1" wrap="square" lIns="68575" tIns="68575" rIns="68575" bIns="6857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22376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20700" marR="0" lvl="1" indent="-1778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22376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63600" marR="0" lvl="2" indent="-1778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22376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6500" marR="0" lvl="3" indent="-1778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22376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9400" marR="0" lvl="4" indent="-1778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22376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92300" marR="0" lvl="5" indent="-177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35200" marR="0" lvl="6" indent="-177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8100" marR="0" lvl="7" indent="-177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21000" marR="0" lvl="8" indent="-177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64" name="Google Shape;664;p132"/>
          <p:cNvSpPr>
            <a:spLocks noGrp="1"/>
          </p:cNvSpPr>
          <p:nvPr>
            <p:ph type="pic" idx="19"/>
          </p:nvPr>
        </p:nvSpPr>
        <p:spPr>
          <a:xfrm>
            <a:off x="7332525" y="3055315"/>
            <a:ext cx="1440000" cy="675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88900" sx="104999" sy="104999" algn="ctr" rotWithShape="0">
              <a:srgbClr val="000000">
                <a:alpha val="20000"/>
              </a:srgbClr>
            </a:outerShdw>
          </a:effectLst>
        </p:spPr>
        <p:txBody>
          <a:bodyPr spcFirstLastPara="1" wrap="square" lIns="68575" tIns="68575" rIns="68575" bIns="6857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22376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20700" marR="0" lvl="1" indent="-1778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22376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63600" marR="0" lvl="2" indent="-1778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22376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6500" marR="0" lvl="3" indent="-1778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22376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9400" marR="0" lvl="4" indent="-1778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22376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92300" marR="0" lvl="5" indent="-177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35200" marR="0" lvl="6" indent="-177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8100" marR="0" lvl="7" indent="-177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21000" marR="0" lvl="8" indent="-177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65" name="Google Shape;665;p132"/>
          <p:cNvSpPr>
            <a:spLocks noGrp="1"/>
          </p:cNvSpPr>
          <p:nvPr>
            <p:ph type="pic" idx="20"/>
          </p:nvPr>
        </p:nvSpPr>
        <p:spPr>
          <a:xfrm>
            <a:off x="371475" y="3954150"/>
            <a:ext cx="1440000" cy="675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88900" sx="104999" sy="104999" algn="ctr" rotWithShape="0">
              <a:srgbClr val="000000">
                <a:alpha val="20000"/>
              </a:srgbClr>
            </a:outerShdw>
          </a:effectLst>
        </p:spPr>
        <p:txBody>
          <a:bodyPr spcFirstLastPara="1" wrap="square" lIns="68575" tIns="68575" rIns="68575" bIns="6857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22376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20700" marR="0" lvl="1" indent="-1778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22376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63600" marR="0" lvl="2" indent="-1778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22376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6500" marR="0" lvl="3" indent="-1778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22376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9400" marR="0" lvl="4" indent="-1778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22376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92300" marR="0" lvl="5" indent="-177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35200" marR="0" lvl="6" indent="-177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8100" marR="0" lvl="7" indent="-177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21000" marR="0" lvl="8" indent="-177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66" name="Google Shape;666;p132"/>
          <p:cNvSpPr>
            <a:spLocks noGrp="1"/>
          </p:cNvSpPr>
          <p:nvPr>
            <p:ph type="pic" idx="21"/>
          </p:nvPr>
        </p:nvSpPr>
        <p:spPr>
          <a:xfrm>
            <a:off x="2111738" y="3954150"/>
            <a:ext cx="1440000" cy="675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88900" sx="104999" sy="104999" algn="ctr" rotWithShape="0">
              <a:srgbClr val="000000">
                <a:alpha val="20000"/>
              </a:srgbClr>
            </a:outerShdw>
          </a:effectLst>
        </p:spPr>
        <p:txBody>
          <a:bodyPr spcFirstLastPara="1" wrap="square" lIns="68575" tIns="68575" rIns="68575" bIns="6857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22376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20700" marR="0" lvl="1" indent="-1778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22376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63600" marR="0" lvl="2" indent="-1778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22376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6500" marR="0" lvl="3" indent="-1778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22376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9400" marR="0" lvl="4" indent="-1778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22376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92300" marR="0" lvl="5" indent="-177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35200" marR="0" lvl="6" indent="-177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8100" marR="0" lvl="7" indent="-177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21000" marR="0" lvl="8" indent="-177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67" name="Google Shape;667;p132"/>
          <p:cNvSpPr>
            <a:spLocks noGrp="1"/>
          </p:cNvSpPr>
          <p:nvPr>
            <p:ph type="pic" idx="22"/>
          </p:nvPr>
        </p:nvSpPr>
        <p:spPr>
          <a:xfrm>
            <a:off x="3852000" y="3954150"/>
            <a:ext cx="1440000" cy="675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88900" sx="104999" sy="104999" algn="ctr" rotWithShape="0">
              <a:srgbClr val="000000">
                <a:alpha val="20000"/>
              </a:srgbClr>
            </a:outerShdw>
          </a:effectLst>
        </p:spPr>
        <p:txBody>
          <a:bodyPr spcFirstLastPara="1" wrap="square" lIns="68575" tIns="68575" rIns="68575" bIns="6857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22376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20700" marR="0" lvl="1" indent="-1778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22376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63600" marR="0" lvl="2" indent="-1778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22376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6500" marR="0" lvl="3" indent="-1778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22376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9400" marR="0" lvl="4" indent="-1778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22376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92300" marR="0" lvl="5" indent="-177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35200" marR="0" lvl="6" indent="-177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8100" marR="0" lvl="7" indent="-177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21000" marR="0" lvl="8" indent="-177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68" name="Google Shape;668;p132"/>
          <p:cNvSpPr>
            <a:spLocks noGrp="1"/>
          </p:cNvSpPr>
          <p:nvPr>
            <p:ph type="pic" idx="23"/>
          </p:nvPr>
        </p:nvSpPr>
        <p:spPr>
          <a:xfrm>
            <a:off x="5592263" y="3954150"/>
            <a:ext cx="1440000" cy="675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88900" sx="104999" sy="104999" algn="ctr" rotWithShape="0">
              <a:srgbClr val="000000">
                <a:alpha val="20000"/>
              </a:srgbClr>
            </a:outerShdw>
          </a:effectLst>
        </p:spPr>
        <p:txBody>
          <a:bodyPr spcFirstLastPara="1" wrap="square" lIns="68575" tIns="68575" rIns="68575" bIns="6857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22376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20700" marR="0" lvl="1" indent="-1778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22376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63600" marR="0" lvl="2" indent="-1778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22376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6500" marR="0" lvl="3" indent="-1778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22376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9400" marR="0" lvl="4" indent="-1778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22376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92300" marR="0" lvl="5" indent="-177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35200" marR="0" lvl="6" indent="-177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8100" marR="0" lvl="7" indent="-177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21000" marR="0" lvl="8" indent="-177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69" name="Google Shape;669;p132"/>
          <p:cNvSpPr>
            <a:spLocks noGrp="1"/>
          </p:cNvSpPr>
          <p:nvPr>
            <p:ph type="pic" idx="24"/>
          </p:nvPr>
        </p:nvSpPr>
        <p:spPr>
          <a:xfrm>
            <a:off x="7332525" y="3954150"/>
            <a:ext cx="1440000" cy="675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88900" sx="104999" sy="104999" algn="ctr" rotWithShape="0">
              <a:srgbClr val="000000">
                <a:alpha val="20000"/>
              </a:srgbClr>
            </a:outerShdw>
          </a:effectLst>
        </p:spPr>
        <p:txBody>
          <a:bodyPr spcFirstLastPara="1" wrap="square" lIns="68575" tIns="68575" rIns="68575" bIns="6857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22376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20700" marR="0" lvl="1" indent="-1778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22376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63600" marR="0" lvl="2" indent="-1778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22376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6500" marR="0" lvl="3" indent="-1778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22376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9400" marR="0" lvl="4" indent="-1778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22376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92300" marR="0" lvl="5" indent="-177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35200" marR="0" lvl="6" indent="-177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8100" marR="0" lvl="7" indent="-177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21000" marR="0" lvl="8" indent="-177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133"/>
          <p:cNvSpPr txBox="1">
            <a:spLocks noGrp="1"/>
          </p:cNvSpPr>
          <p:nvPr>
            <p:ph type="body" idx="1"/>
          </p:nvPr>
        </p:nvSpPr>
        <p:spPr>
          <a:xfrm>
            <a:off x="371475" y="1200150"/>
            <a:ext cx="840090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22376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22376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22376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22376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22376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2" name="Google Shape;672;p133"/>
          <p:cNvSpPr/>
          <p:nvPr/>
        </p:nvSpPr>
        <p:spPr>
          <a:xfrm>
            <a:off x="0" y="160290"/>
            <a:ext cx="82800" cy="801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3" name="Google Shape;673;p133"/>
          <p:cNvSpPr txBox="1">
            <a:spLocks noGrp="1"/>
          </p:cNvSpPr>
          <p:nvPr>
            <p:ph type="title"/>
          </p:nvPr>
        </p:nvSpPr>
        <p:spPr>
          <a:xfrm>
            <a:off x="371475" y="197727"/>
            <a:ext cx="8400900" cy="7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ckwell"/>
              <a:buNone/>
              <a:defRPr sz="24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674" name="Google Shape;674;p13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5" name="Google Shape;675;p133"/>
          <p:cNvSpPr txBox="1">
            <a:spLocks noGrp="1"/>
          </p:cNvSpPr>
          <p:nvPr>
            <p:ph type="sldNum" idx="12"/>
          </p:nvPr>
        </p:nvSpPr>
        <p:spPr>
          <a:xfrm>
            <a:off x="373130" y="4767262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">
  <p:cSld name="Two columns"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134"/>
          <p:cNvSpPr txBox="1">
            <a:spLocks noGrp="1"/>
          </p:cNvSpPr>
          <p:nvPr>
            <p:ph type="body" idx="1"/>
          </p:nvPr>
        </p:nvSpPr>
        <p:spPr>
          <a:xfrm>
            <a:off x="379168" y="1200150"/>
            <a:ext cx="4135800" cy="343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22376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22376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22376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22376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22376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8" name="Google Shape;678;p134"/>
          <p:cNvSpPr txBox="1">
            <a:spLocks noGrp="1"/>
          </p:cNvSpPr>
          <p:nvPr>
            <p:ph type="body" idx="2"/>
          </p:nvPr>
        </p:nvSpPr>
        <p:spPr>
          <a:xfrm>
            <a:off x="4629150" y="1200150"/>
            <a:ext cx="4135800" cy="343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22376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22376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22376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22376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22376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9" name="Google Shape;679;p134"/>
          <p:cNvSpPr/>
          <p:nvPr/>
        </p:nvSpPr>
        <p:spPr>
          <a:xfrm>
            <a:off x="0" y="160290"/>
            <a:ext cx="82800" cy="801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0" name="Google Shape;680;p134"/>
          <p:cNvSpPr txBox="1">
            <a:spLocks noGrp="1"/>
          </p:cNvSpPr>
          <p:nvPr>
            <p:ph type="title"/>
          </p:nvPr>
        </p:nvSpPr>
        <p:spPr>
          <a:xfrm>
            <a:off x="371475" y="197727"/>
            <a:ext cx="8400900" cy="7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ckwell"/>
              <a:buNone/>
              <a:defRPr sz="24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681" name="Google Shape;681;p13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2" name="Google Shape;682;p134"/>
          <p:cNvSpPr txBox="1">
            <a:spLocks noGrp="1"/>
          </p:cNvSpPr>
          <p:nvPr>
            <p:ph type="sldNum" idx="12"/>
          </p:nvPr>
        </p:nvSpPr>
        <p:spPr>
          <a:xfrm>
            <a:off x="373130" y="4767262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">
  <p:cSld name="Back"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13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5" name="Google Shape;685;p13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6" name="Google Shape;686;p135"/>
          <p:cNvSpPr txBox="1">
            <a:spLocks noGrp="1"/>
          </p:cNvSpPr>
          <p:nvPr>
            <p:ph type="body" idx="1"/>
          </p:nvPr>
        </p:nvSpPr>
        <p:spPr>
          <a:xfrm>
            <a:off x="371474" y="3288323"/>
            <a:ext cx="8401200" cy="13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22376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22376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22376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22376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7" name="Google Shape;687;p135"/>
          <p:cNvSpPr txBox="1">
            <a:spLocks noGrp="1"/>
          </p:cNvSpPr>
          <p:nvPr>
            <p:ph type="body" idx="2"/>
          </p:nvPr>
        </p:nvSpPr>
        <p:spPr>
          <a:xfrm>
            <a:off x="371475" y="2487265"/>
            <a:ext cx="8400900" cy="6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4100"/>
              <a:buFont typeface="Arial"/>
              <a:buNone/>
              <a:defRPr sz="41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22376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22376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22376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22376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with image">
  <p:cSld name="Section with image"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136"/>
          <p:cNvSpPr>
            <a:spLocks noGrp="1"/>
          </p:cNvSpPr>
          <p:nvPr>
            <p:ph type="pic" idx="2"/>
          </p:nvPr>
        </p:nvSpPr>
        <p:spPr>
          <a:xfrm>
            <a:off x="0" y="-10392"/>
            <a:ext cx="9144000" cy="51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  <p:sp>
        <p:nvSpPr>
          <p:cNvPr id="690" name="Google Shape;690;p136"/>
          <p:cNvSpPr>
            <a:spLocks noGrp="1"/>
          </p:cNvSpPr>
          <p:nvPr>
            <p:ph type="pic" idx="3"/>
          </p:nvPr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rgbClr val="182642">
              <a:alpha val="49800"/>
            </a:srgbClr>
          </a:solidFill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177800" marR="0" lvl="0" indent="-177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22376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20700" marR="0" lvl="1" indent="-1778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22376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63600" marR="0" lvl="2" indent="-1778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22376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6500" marR="0" lvl="3" indent="-1778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22376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9400" marR="0" lvl="4" indent="-1778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22376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92300" marR="0" lvl="5" indent="-177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35200" marR="0" lvl="6" indent="-177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8100" marR="0" lvl="7" indent="-177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21000" marR="0" lvl="8" indent="-177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91" name="Google Shape;691;p136"/>
          <p:cNvSpPr txBox="1">
            <a:spLocks noGrp="1"/>
          </p:cNvSpPr>
          <p:nvPr>
            <p:ph type="body" idx="1"/>
          </p:nvPr>
        </p:nvSpPr>
        <p:spPr>
          <a:xfrm>
            <a:off x="371475" y="1211580"/>
            <a:ext cx="3771900" cy="198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22376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22376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22376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22376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right text left">
  <p:cSld name="Image right text left">
    <p:spTree>
      <p:nvGrpSpPr>
        <p:cNvPr id="1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137"/>
          <p:cNvSpPr txBox="1">
            <a:spLocks noGrp="1"/>
          </p:cNvSpPr>
          <p:nvPr>
            <p:ph type="body" idx="1"/>
          </p:nvPr>
        </p:nvSpPr>
        <p:spPr>
          <a:xfrm>
            <a:off x="379168" y="1200150"/>
            <a:ext cx="2790000" cy="343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22376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22376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22376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22376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22376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94" name="Google Shape;694;p137"/>
          <p:cNvSpPr/>
          <p:nvPr/>
        </p:nvSpPr>
        <p:spPr>
          <a:xfrm>
            <a:off x="0" y="160290"/>
            <a:ext cx="82800" cy="801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5" name="Google Shape;695;p137"/>
          <p:cNvSpPr txBox="1">
            <a:spLocks noGrp="1"/>
          </p:cNvSpPr>
          <p:nvPr>
            <p:ph type="title"/>
          </p:nvPr>
        </p:nvSpPr>
        <p:spPr>
          <a:xfrm>
            <a:off x="371475" y="197727"/>
            <a:ext cx="8400900" cy="7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ckwell"/>
              <a:buNone/>
              <a:defRPr sz="24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696" name="Google Shape;696;p13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97" name="Google Shape;697;p137"/>
          <p:cNvSpPr txBox="1">
            <a:spLocks noGrp="1"/>
          </p:cNvSpPr>
          <p:nvPr>
            <p:ph type="sldNum" idx="12"/>
          </p:nvPr>
        </p:nvSpPr>
        <p:spPr>
          <a:xfrm>
            <a:off x="373130" y="4767262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98" name="Google Shape;698;p137"/>
          <p:cNvSpPr>
            <a:spLocks noGrp="1"/>
          </p:cNvSpPr>
          <p:nvPr>
            <p:ph type="pic" idx="2"/>
          </p:nvPr>
        </p:nvSpPr>
        <p:spPr>
          <a:xfrm>
            <a:off x="3283527" y="1200150"/>
            <a:ext cx="5489100" cy="343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177800" marR="0" lvl="0" indent="-177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22376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20700" marR="0" lvl="1" indent="-1778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22376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63600" marR="0" lvl="2" indent="-1778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22376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6500" marR="0" lvl="3" indent="-1778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22376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9400" marR="0" lvl="4" indent="-1778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22376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92300" marR="0" lvl="5" indent="-177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35200" marR="0" lvl="6" indent="-177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8100" marR="0" lvl="7" indent="-177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21000" marR="0" lvl="8" indent="-177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left text right">
  <p:cSld name="Image left text right"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138"/>
          <p:cNvSpPr txBox="1">
            <a:spLocks noGrp="1"/>
          </p:cNvSpPr>
          <p:nvPr>
            <p:ph type="body" idx="1"/>
          </p:nvPr>
        </p:nvSpPr>
        <p:spPr>
          <a:xfrm>
            <a:off x="5982466" y="1200150"/>
            <a:ext cx="2790000" cy="343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22376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22376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22376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22376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22376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01" name="Google Shape;701;p138"/>
          <p:cNvSpPr/>
          <p:nvPr/>
        </p:nvSpPr>
        <p:spPr>
          <a:xfrm>
            <a:off x="0" y="160290"/>
            <a:ext cx="82800" cy="801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2" name="Google Shape;702;p138"/>
          <p:cNvSpPr txBox="1">
            <a:spLocks noGrp="1"/>
          </p:cNvSpPr>
          <p:nvPr>
            <p:ph type="title"/>
          </p:nvPr>
        </p:nvSpPr>
        <p:spPr>
          <a:xfrm>
            <a:off x="371475" y="197727"/>
            <a:ext cx="8400900" cy="7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ckwell"/>
              <a:buNone/>
              <a:defRPr sz="24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703" name="Google Shape;703;p13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04" name="Google Shape;704;p138"/>
          <p:cNvSpPr txBox="1">
            <a:spLocks noGrp="1"/>
          </p:cNvSpPr>
          <p:nvPr>
            <p:ph type="sldNum" idx="12"/>
          </p:nvPr>
        </p:nvSpPr>
        <p:spPr>
          <a:xfrm>
            <a:off x="373130" y="4767262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05" name="Google Shape;705;p138"/>
          <p:cNvSpPr>
            <a:spLocks noGrp="1"/>
          </p:cNvSpPr>
          <p:nvPr>
            <p:ph type="pic" idx="2"/>
          </p:nvPr>
        </p:nvSpPr>
        <p:spPr>
          <a:xfrm>
            <a:off x="371475" y="1200150"/>
            <a:ext cx="5489100" cy="343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177800" marR="0" lvl="0" indent="-177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22376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20700" marR="0" lvl="1" indent="-1778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22376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63600" marR="0" lvl="2" indent="-1778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22376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6500" marR="0" lvl="3" indent="-1778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22376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9400" marR="0" lvl="4" indent="-1778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22376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92300" marR="0" lvl="5" indent="-177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35200" marR="0" lvl="6" indent="-177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8100" marR="0" lvl="7" indent="-177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21000" marR="0" lvl="8" indent="-177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>
  <p:cSld name="Comparison">
    <p:spTree>
      <p:nvGrpSpPr>
        <p:cNvPr id="1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p139"/>
          <p:cNvSpPr txBox="1">
            <a:spLocks noGrp="1"/>
          </p:cNvSpPr>
          <p:nvPr>
            <p:ph type="body" idx="1"/>
          </p:nvPr>
        </p:nvSpPr>
        <p:spPr>
          <a:xfrm>
            <a:off x="379169" y="1200150"/>
            <a:ext cx="4119000" cy="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b" anchorCtr="0"/>
          <a:lstStyle>
            <a:lvl1pPr marL="457200" marR="0" lvl="0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22376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1500" b="1" i="0" u="none" strike="noStrike" cap="none">
                <a:solidFill>
                  <a:srgbClr val="22376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22376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22376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22376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08" name="Google Shape;708;p139"/>
          <p:cNvSpPr txBox="1">
            <a:spLocks noGrp="1"/>
          </p:cNvSpPr>
          <p:nvPr>
            <p:ph type="body" idx="2"/>
          </p:nvPr>
        </p:nvSpPr>
        <p:spPr>
          <a:xfrm>
            <a:off x="4629150" y="1200150"/>
            <a:ext cx="4135800" cy="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b" anchorCtr="0"/>
          <a:lstStyle>
            <a:lvl1pPr marL="457200" marR="0" lvl="0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22376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1500" b="1" i="0" u="none" strike="noStrike" cap="none">
                <a:solidFill>
                  <a:srgbClr val="22376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22376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22376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22376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09" name="Google Shape;709;p139"/>
          <p:cNvSpPr/>
          <p:nvPr/>
        </p:nvSpPr>
        <p:spPr>
          <a:xfrm>
            <a:off x="0" y="160290"/>
            <a:ext cx="82800" cy="801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0" name="Google Shape;710;p139"/>
          <p:cNvSpPr txBox="1">
            <a:spLocks noGrp="1"/>
          </p:cNvSpPr>
          <p:nvPr>
            <p:ph type="body" idx="3"/>
          </p:nvPr>
        </p:nvSpPr>
        <p:spPr>
          <a:xfrm>
            <a:off x="379168" y="1925515"/>
            <a:ext cx="4135800" cy="27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22376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22376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22376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22376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22376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1" name="Google Shape;711;p139"/>
          <p:cNvSpPr txBox="1">
            <a:spLocks noGrp="1"/>
          </p:cNvSpPr>
          <p:nvPr>
            <p:ph type="body" idx="4"/>
          </p:nvPr>
        </p:nvSpPr>
        <p:spPr>
          <a:xfrm>
            <a:off x="4629150" y="1925515"/>
            <a:ext cx="4135800" cy="27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22376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22376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22376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22376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22376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2" name="Google Shape;712;p139"/>
          <p:cNvSpPr txBox="1">
            <a:spLocks noGrp="1"/>
          </p:cNvSpPr>
          <p:nvPr>
            <p:ph type="title"/>
          </p:nvPr>
        </p:nvSpPr>
        <p:spPr>
          <a:xfrm>
            <a:off x="371475" y="197727"/>
            <a:ext cx="8400900" cy="7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ckwell"/>
              <a:buNone/>
              <a:defRPr sz="24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713" name="Google Shape;713;p139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4" name="Google Shape;714;p139"/>
          <p:cNvSpPr txBox="1">
            <a:spLocks noGrp="1"/>
          </p:cNvSpPr>
          <p:nvPr>
            <p:ph type="sldNum" idx="12"/>
          </p:nvPr>
        </p:nvSpPr>
        <p:spPr>
          <a:xfrm>
            <a:off x="373130" y="4767262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- Software">
  <p:cSld name="Title Only - Software"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140"/>
          <p:cNvSpPr/>
          <p:nvPr/>
        </p:nvSpPr>
        <p:spPr>
          <a:xfrm>
            <a:off x="0" y="160290"/>
            <a:ext cx="82800" cy="801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7" name="Google Shape;717;p140"/>
          <p:cNvSpPr txBox="1">
            <a:spLocks noGrp="1"/>
          </p:cNvSpPr>
          <p:nvPr>
            <p:ph type="title"/>
          </p:nvPr>
        </p:nvSpPr>
        <p:spPr>
          <a:xfrm>
            <a:off x="371475" y="197727"/>
            <a:ext cx="8400900" cy="7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ckwell"/>
              <a:buNone/>
              <a:defRPr sz="24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718" name="Google Shape;718;p140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9" name="Google Shape;719;p140"/>
          <p:cNvSpPr txBox="1">
            <a:spLocks noGrp="1"/>
          </p:cNvSpPr>
          <p:nvPr>
            <p:ph type="sldNum" idx="12"/>
          </p:nvPr>
        </p:nvSpPr>
        <p:spPr>
          <a:xfrm>
            <a:off x="373130" y="4767262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- Media">
  <p:cSld name="Title Only - Media"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p141"/>
          <p:cNvSpPr/>
          <p:nvPr/>
        </p:nvSpPr>
        <p:spPr>
          <a:xfrm>
            <a:off x="0" y="160290"/>
            <a:ext cx="82800" cy="801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2" name="Google Shape;722;p141"/>
          <p:cNvSpPr txBox="1">
            <a:spLocks noGrp="1"/>
          </p:cNvSpPr>
          <p:nvPr>
            <p:ph type="title"/>
          </p:nvPr>
        </p:nvSpPr>
        <p:spPr>
          <a:xfrm>
            <a:off x="371475" y="197727"/>
            <a:ext cx="8400900" cy="7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ckwell"/>
              <a:buNone/>
              <a:defRPr sz="24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723" name="Google Shape;723;p14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24" name="Google Shape;724;p141"/>
          <p:cNvSpPr txBox="1">
            <a:spLocks noGrp="1"/>
          </p:cNvSpPr>
          <p:nvPr>
            <p:ph type="sldNum" idx="12"/>
          </p:nvPr>
        </p:nvSpPr>
        <p:spPr>
          <a:xfrm>
            <a:off x="373130" y="4767262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- Analytics">
  <p:cSld name="Title Only - Analytics">
    <p:spTree>
      <p:nvGrpSpPr>
        <p:cNvPr id="1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p142"/>
          <p:cNvSpPr/>
          <p:nvPr/>
        </p:nvSpPr>
        <p:spPr>
          <a:xfrm>
            <a:off x="0" y="160290"/>
            <a:ext cx="82800" cy="801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7" name="Google Shape;727;p142"/>
          <p:cNvSpPr txBox="1">
            <a:spLocks noGrp="1"/>
          </p:cNvSpPr>
          <p:nvPr>
            <p:ph type="title"/>
          </p:nvPr>
        </p:nvSpPr>
        <p:spPr>
          <a:xfrm>
            <a:off x="371475" y="197727"/>
            <a:ext cx="8400900" cy="7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ckwell"/>
              <a:buNone/>
              <a:defRPr sz="24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728" name="Google Shape;728;p14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29" name="Google Shape;729;p142"/>
          <p:cNvSpPr txBox="1">
            <a:spLocks noGrp="1"/>
          </p:cNvSpPr>
          <p:nvPr>
            <p:ph type="sldNum" idx="12"/>
          </p:nvPr>
        </p:nvSpPr>
        <p:spPr>
          <a:xfrm>
            <a:off x="373130" y="4767262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- Sourcing">
  <p:cSld name="Title Only - Sourcing">
    <p:spTree>
      <p:nvGrpSpPr>
        <p:cNvPr id="1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143"/>
          <p:cNvSpPr/>
          <p:nvPr/>
        </p:nvSpPr>
        <p:spPr>
          <a:xfrm>
            <a:off x="0" y="160290"/>
            <a:ext cx="82800" cy="8013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2" name="Google Shape;732;p143"/>
          <p:cNvSpPr txBox="1">
            <a:spLocks noGrp="1"/>
          </p:cNvSpPr>
          <p:nvPr>
            <p:ph type="title"/>
          </p:nvPr>
        </p:nvSpPr>
        <p:spPr>
          <a:xfrm>
            <a:off x="371475" y="197727"/>
            <a:ext cx="8400900" cy="7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ckwell"/>
              <a:buNone/>
              <a:defRPr sz="24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733" name="Google Shape;733;p14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34" name="Google Shape;734;p143"/>
          <p:cNvSpPr txBox="1">
            <a:spLocks noGrp="1"/>
          </p:cNvSpPr>
          <p:nvPr>
            <p:ph type="sldNum" idx="12"/>
          </p:nvPr>
        </p:nvSpPr>
        <p:spPr>
          <a:xfrm>
            <a:off x="373130" y="4767262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">
  <p:cSld name="Cover"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145"/>
          <p:cNvSpPr>
            <a:spLocks noGrp="1"/>
          </p:cNvSpPr>
          <p:nvPr>
            <p:ph type="pic" idx="2"/>
          </p:nvPr>
        </p:nvSpPr>
        <p:spPr>
          <a:xfrm>
            <a:off x="-8433" y="0"/>
            <a:ext cx="9152400" cy="49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  <p:sp>
        <p:nvSpPr>
          <p:cNvPr id="743" name="Google Shape;743;p145"/>
          <p:cNvSpPr/>
          <p:nvPr/>
        </p:nvSpPr>
        <p:spPr>
          <a:xfrm>
            <a:off x="-8433" y="3876235"/>
            <a:ext cx="9144000" cy="1018500"/>
          </a:xfrm>
          <a:prstGeom prst="rect">
            <a:avLst/>
          </a:prstGeom>
          <a:solidFill>
            <a:srgbClr val="F1F1F2">
              <a:alpha val="84710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4" name="Google Shape;744;p145"/>
          <p:cNvSpPr txBox="1">
            <a:spLocks noGrp="1"/>
          </p:cNvSpPr>
          <p:nvPr>
            <p:ph type="body" idx="1"/>
          </p:nvPr>
        </p:nvSpPr>
        <p:spPr>
          <a:xfrm>
            <a:off x="371474" y="3293989"/>
            <a:ext cx="5617500" cy="4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9844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alibri"/>
              <a:buChar char="●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9844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Char char="○"/>
              <a:defRPr sz="1400" b="0" i="0" u="none" strike="noStrike" cap="none">
                <a:solidFill>
                  <a:srgbClr val="22376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9844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Char char="■"/>
              <a:defRPr sz="1400" b="0" i="0" u="none" strike="noStrike" cap="none">
                <a:solidFill>
                  <a:srgbClr val="22376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9844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Char char="●"/>
              <a:defRPr sz="1400" b="0" i="0" u="none" strike="noStrike" cap="none">
                <a:solidFill>
                  <a:srgbClr val="22376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9844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Char char="○"/>
              <a:defRPr sz="1400" b="0" i="0" u="none" strike="noStrike" cap="none">
                <a:solidFill>
                  <a:srgbClr val="22376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98449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■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98449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98449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○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98449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■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45" name="Google Shape;745;p145"/>
          <p:cNvSpPr txBox="1">
            <a:spLocks noGrp="1"/>
          </p:cNvSpPr>
          <p:nvPr>
            <p:ph type="body" idx="3"/>
          </p:nvPr>
        </p:nvSpPr>
        <p:spPr>
          <a:xfrm>
            <a:off x="371475" y="1200150"/>
            <a:ext cx="5619600" cy="198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9844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kkitt"/>
              <a:buChar char="●"/>
              <a:defRPr sz="4100" b="0" i="0" u="none" strike="noStrike" cap="non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1pPr>
            <a:lvl2pPr marL="914400" marR="0" lvl="1" indent="-29844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Char char="○"/>
              <a:defRPr sz="1400" b="0" i="0" u="none" strike="noStrike" cap="none">
                <a:solidFill>
                  <a:srgbClr val="22376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9844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Char char="■"/>
              <a:defRPr sz="1400" b="0" i="0" u="none" strike="noStrike" cap="none">
                <a:solidFill>
                  <a:srgbClr val="22376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9844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Char char="●"/>
              <a:defRPr sz="1400" b="0" i="0" u="none" strike="noStrike" cap="none">
                <a:solidFill>
                  <a:srgbClr val="22376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9844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Char char="○"/>
              <a:defRPr sz="1400" b="0" i="0" u="none" strike="noStrike" cap="none">
                <a:solidFill>
                  <a:srgbClr val="22376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98449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■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98449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98449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○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98449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■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746" name="Google Shape;746;p1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636249" y="3960384"/>
            <a:ext cx="2413200" cy="798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47" name="Google Shape;747;p145"/>
          <p:cNvGrpSpPr/>
          <p:nvPr/>
        </p:nvGrpSpPr>
        <p:grpSpPr>
          <a:xfrm rot="10800000">
            <a:off x="-8832" y="4905101"/>
            <a:ext cx="9152831" cy="246823"/>
            <a:chOff x="-5409" y="3088324"/>
            <a:chExt cx="7258967" cy="351000"/>
          </a:xfrm>
        </p:grpSpPr>
        <p:sp>
          <p:nvSpPr>
            <p:cNvPr id="748" name="Google Shape;748;p145"/>
            <p:cNvSpPr/>
            <p:nvPr/>
          </p:nvSpPr>
          <p:spPr>
            <a:xfrm>
              <a:off x="1879702" y="3088324"/>
              <a:ext cx="942600" cy="35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9" name="Google Shape;749;p145"/>
            <p:cNvSpPr/>
            <p:nvPr/>
          </p:nvSpPr>
          <p:spPr>
            <a:xfrm>
              <a:off x="2822258" y="3088324"/>
              <a:ext cx="4431300" cy="351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0" name="Google Shape;750;p145"/>
            <p:cNvSpPr/>
            <p:nvPr/>
          </p:nvSpPr>
          <p:spPr>
            <a:xfrm>
              <a:off x="937146" y="3088324"/>
              <a:ext cx="942600" cy="351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1" name="Google Shape;751;p145"/>
            <p:cNvSpPr/>
            <p:nvPr/>
          </p:nvSpPr>
          <p:spPr>
            <a:xfrm>
              <a:off x="-5409" y="3088324"/>
              <a:ext cx="942600" cy="351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52" name="Google Shape;752;p145"/>
          <p:cNvSpPr/>
          <p:nvPr/>
        </p:nvSpPr>
        <p:spPr>
          <a:xfrm>
            <a:off x="0" y="160289"/>
            <a:ext cx="82800" cy="801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er" type="tx">
  <p:cSld name="TITLE_AND_BODY">
    <p:spTree>
      <p:nvGrpSpPr>
        <p:cNvPr id="1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ogo placeholders">
  <p:cSld name="logo placeholders">
    <p:spTree>
      <p:nvGrpSpPr>
        <p:cNvPr id="1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p148"/>
          <p:cNvSpPr/>
          <p:nvPr/>
        </p:nvSpPr>
        <p:spPr>
          <a:xfrm>
            <a:off x="0" y="160289"/>
            <a:ext cx="82800" cy="801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8" name="Google Shape;758;p148"/>
          <p:cNvSpPr txBox="1">
            <a:spLocks noGrp="1"/>
          </p:cNvSpPr>
          <p:nvPr>
            <p:ph type="title"/>
          </p:nvPr>
        </p:nvSpPr>
        <p:spPr>
          <a:xfrm>
            <a:off x="371475" y="197727"/>
            <a:ext cx="8400900" cy="7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kkitt"/>
              <a:buNone/>
              <a:defRPr sz="2400" b="0" i="0" u="none" strike="noStrike" cap="none">
                <a:solidFill>
                  <a:schemeClr val="dk1"/>
                </a:solidFill>
                <a:latin typeface="Rokkitt"/>
                <a:ea typeface="Rokkitt"/>
                <a:cs typeface="Rokkitt"/>
                <a:sym typeface="Rokkitt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/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/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/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/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/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/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/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/>
            </a:lvl9pPr>
          </a:lstStyle>
          <a:p>
            <a:endParaRPr/>
          </a:p>
        </p:txBody>
      </p:sp>
      <p:sp>
        <p:nvSpPr>
          <p:cNvPr id="759" name="Google Shape;759;p148"/>
          <p:cNvSpPr txBox="1">
            <a:spLocks noGrp="1"/>
          </p:cNvSpPr>
          <p:nvPr>
            <p:ph type="ftr" idx="11"/>
          </p:nvPr>
        </p:nvSpPr>
        <p:spPr>
          <a:xfrm>
            <a:off x="3028950" y="4767262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Calibri"/>
              <a:buNone/>
              <a:defRPr sz="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60" name="Google Shape;760;p148"/>
          <p:cNvSpPr txBox="1">
            <a:spLocks noGrp="1"/>
          </p:cNvSpPr>
          <p:nvPr>
            <p:ph type="sldNum" idx="12"/>
          </p:nvPr>
        </p:nvSpPr>
        <p:spPr>
          <a:xfrm>
            <a:off x="373130" y="4767261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Calibri"/>
              <a:buNone/>
              <a:defRPr sz="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Calibri"/>
              <a:buNone/>
              <a:defRPr sz="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Calibri"/>
              <a:buNone/>
              <a:defRPr sz="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Calibri"/>
              <a:buNone/>
              <a:defRPr sz="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Calibri"/>
              <a:buNone/>
              <a:defRPr sz="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Calibri"/>
              <a:buNone/>
              <a:defRPr sz="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Calibri"/>
              <a:buNone/>
              <a:defRPr sz="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Calibri"/>
              <a:buNone/>
              <a:defRPr sz="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Calibri"/>
              <a:buNone/>
              <a:defRPr sz="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61" name="Google Shape;761;p148"/>
          <p:cNvSpPr>
            <a:spLocks noGrp="1"/>
          </p:cNvSpPr>
          <p:nvPr>
            <p:ph type="pic" idx="2"/>
          </p:nvPr>
        </p:nvSpPr>
        <p:spPr>
          <a:xfrm>
            <a:off x="371475" y="1257646"/>
            <a:ext cx="1440000" cy="675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  <p:sp>
        <p:nvSpPr>
          <p:cNvPr id="762" name="Google Shape;762;p148"/>
          <p:cNvSpPr>
            <a:spLocks noGrp="1"/>
          </p:cNvSpPr>
          <p:nvPr>
            <p:ph type="pic" idx="3"/>
          </p:nvPr>
        </p:nvSpPr>
        <p:spPr>
          <a:xfrm>
            <a:off x="2111737" y="1257646"/>
            <a:ext cx="1440000" cy="675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  <p:sp>
        <p:nvSpPr>
          <p:cNvPr id="763" name="Google Shape;763;p148"/>
          <p:cNvSpPr>
            <a:spLocks noGrp="1"/>
          </p:cNvSpPr>
          <p:nvPr>
            <p:ph type="pic" idx="4"/>
          </p:nvPr>
        </p:nvSpPr>
        <p:spPr>
          <a:xfrm>
            <a:off x="3852000" y="1257646"/>
            <a:ext cx="1440000" cy="675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  <p:sp>
        <p:nvSpPr>
          <p:cNvPr id="764" name="Google Shape;764;p148"/>
          <p:cNvSpPr>
            <a:spLocks noGrp="1"/>
          </p:cNvSpPr>
          <p:nvPr>
            <p:ph type="pic" idx="5"/>
          </p:nvPr>
        </p:nvSpPr>
        <p:spPr>
          <a:xfrm>
            <a:off x="5592262" y="1257646"/>
            <a:ext cx="1440000" cy="675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  <p:sp>
        <p:nvSpPr>
          <p:cNvPr id="765" name="Google Shape;765;p148"/>
          <p:cNvSpPr>
            <a:spLocks noGrp="1"/>
          </p:cNvSpPr>
          <p:nvPr>
            <p:ph type="pic" idx="6"/>
          </p:nvPr>
        </p:nvSpPr>
        <p:spPr>
          <a:xfrm>
            <a:off x="7332525" y="1257646"/>
            <a:ext cx="1440000" cy="675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  <p:sp>
        <p:nvSpPr>
          <p:cNvPr id="766" name="Google Shape;766;p148"/>
          <p:cNvSpPr>
            <a:spLocks noGrp="1"/>
          </p:cNvSpPr>
          <p:nvPr>
            <p:ph type="pic" idx="7"/>
          </p:nvPr>
        </p:nvSpPr>
        <p:spPr>
          <a:xfrm>
            <a:off x="371475" y="2156481"/>
            <a:ext cx="1440000" cy="675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  <p:sp>
        <p:nvSpPr>
          <p:cNvPr id="767" name="Google Shape;767;p148"/>
          <p:cNvSpPr>
            <a:spLocks noGrp="1"/>
          </p:cNvSpPr>
          <p:nvPr>
            <p:ph type="pic" idx="8"/>
          </p:nvPr>
        </p:nvSpPr>
        <p:spPr>
          <a:xfrm>
            <a:off x="2111737" y="2156481"/>
            <a:ext cx="1440000" cy="675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  <p:sp>
        <p:nvSpPr>
          <p:cNvPr id="768" name="Google Shape;768;p148"/>
          <p:cNvSpPr>
            <a:spLocks noGrp="1"/>
          </p:cNvSpPr>
          <p:nvPr>
            <p:ph type="pic" idx="9"/>
          </p:nvPr>
        </p:nvSpPr>
        <p:spPr>
          <a:xfrm>
            <a:off x="3852000" y="2156481"/>
            <a:ext cx="1440000" cy="675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  <p:sp>
        <p:nvSpPr>
          <p:cNvPr id="769" name="Google Shape;769;p148"/>
          <p:cNvSpPr>
            <a:spLocks noGrp="1"/>
          </p:cNvSpPr>
          <p:nvPr>
            <p:ph type="pic" idx="13"/>
          </p:nvPr>
        </p:nvSpPr>
        <p:spPr>
          <a:xfrm>
            <a:off x="5592262" y="2156481"/>
            <a:ext cx="1440000" cy="675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  <p:sp>
        <p:nvSpPr>
          <p:cNvPr id="770" name="Google Shape;770;p148"/>
          <p:cNvSpPr>
            <a:spLocks noGrp="1"/>
          </p:cNvSpPr>
          <p:nvPr>
            <p:ph type="pic" idx="14"/>
          </p:nvPr>
        </p:nvSpPr>
        <p:spPr>
          <a:xfrm>
            <a:off x="7332525" y="2156481"/>
            <a:ext cx="1440000" cy="675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  <p:sp>
        <p:nvSpPr>
          <p:cNvPr id="771" name="Google Shape;771;p148"/>
          <p:cNvSpPr>
            <a:spLocks noGrp="1"/>
          </p:cNvSpPr>
          <p:nvPr>
            <p:ph type="pic" idx="15"/>
          </p:nvPr>
        </p:nvSpPr>
        <p:spPr>
          <a:xfrm>
            <a:off x="371475" y="3055315"/>
            <a:ext cx="1440000" cy="675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  <p:sp>
        <p:nvSpPr>
          <p:cNvPr id="772" name="Google Shape;772;p148"/>
          <p:cNvSpPr>
            <a:spLocks noGrp="1"/>
          </p:cNvSpPr>
          <p:nvPr>
            <p:ph type="pic" idx="16"/>
          </p:nvPr>
        </p:nvSpPr>
        <p:spPr>
          <a:xfrm>
            <a:off x="2111737" y="3055315"/>
            <a:ext cx="1440000" cy="675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  <p:sp>
        <p:nvSpPr>
          <p:cNvPr id="773" name="Google Shape;773;p148"/>
          <p:cNvSpPr>
            <a:spLocks noGrp="1"/>
          </p:cNvSpPr>
          <p:nvPr>
            <p:ph type="pic" idx="17"/>
          </p:nvPr>
        </p:nvSpPr>
        <p:spPr>
          <a:xfrm>
            <a:off x="3852000" y="3055315"/>
            <a:ext cx="1440000" cy="675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  <p:sp>
        <p:nvSpPr>
          <p:cNvPr id="774" name="Google Shape;774;p148"/>
          <p:cNvSpPr>
            <a:spLocks noGrp="1"/>
          </p:cNvSpPr>
          <p:nvPr>
            <p:ph type="pic" idx="18"/>
          </p:nvPr>
        </p:nvSpPr>
        <p:spPr>
          <a:xfrm>
            <a:off x="5592262" y="3055315"/>
            <a:ext cx="1440000" cy="675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  <p:sp>
        <p:nvSpPr>
          <p:cNvPr id="775" name="Google Shape;775;p148"/>
          <p:cNvSpPr>
            <a:spLocks noGrp="1"/>
          </p:cNvSpPr>
          <p:nvPr>
            <p:ph type="pic" idx="19"/>
          </p:nvPr>
        </p:nvSpPr>
        <p:spPr>
          <a:xfrm>
            <a:off x="7332525" y="3055315"/>
            <a:ext cx="1440000" cy="675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  <p:sp>
        <p:nvSpPr>
          <p:cNvPr id="776" name="Google Shape;776;p148"/>
          <p:cNvSpPr>
            <a:spLocks noGrp="1"/>
          </p:cNvSpPr>
          <p:nvPr>
            <p:ph type="pic" idx="20"/>
          </p:nvPr>
        </p:nvSpPr>
        <p:spPr>
          <a:xfrm>
            <a:off x="371475" y="3954150"/>
            <a:ext cx="1440000" cy="675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  <p:sp>
        <p:nvSpPr>
          <p:cNvPr id="777" name="Google Shape;777;p148"/>
          <p:cNvSpPr>
            <a:spLocks noGrp="1"/>
          </p:cNvSpPr>
          <p:nvPr>
            <p:ph type="pic" idx="21"/>
          </p:nvPr>
        </p:nvSpPr>
        <p:spPr>
          <a:xfrm>
            <a:off x="2111737" y="3954150"/>
            <a:ext cx="1440000" cy="675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  <p:sp>
        <p:nvSpPr>
          <p:cNvPr id="778" name="Google Shape;778;p148"/>
          <p:cNvSpPr>
            <a:spLocks noGrp="1"/>
          </p:cNvSpPr>
          <p:nvPr>
            <p:ph type="pic" idx="22"/>
          </p:nvPr>
        </p:nvSpPr>
        <p:spPr>
          <a:xfrm>
            <a:off x="3852000" y="3954150"/>
            <a:ext cx="1440000" cy="675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  <p:sp>
        <p:nvSpPr>
          <p:cNvPr id="779" name="Google Shape;779;p148"/>
          <p:cNvSpPr>
            <a:spLocks noGrp="1"/>
          </p:cNvSpPr>
          <p:nvPr>
            <p:ph type="pic" idx="23"/>
          </p:nvPr>
        </p:nvSpPr>
        <p:spPr>
          <a:xfrm>
            <a:off x="5592262" y="3954150"/>
            <a:ext cx="1440000" cy="675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  <p:sp>
        <p:nvSpPr>
          <p:cNvPr id="780" name="Google Shape;780;p148"/>
          <p:cNvSpPr>
            <a:spLocks noGrp="1"/>
          </p:cNvSpPr>
          <p:nvPr>
            <p:ph type="pic" idx="24"/>
          </p:nvPr>
        </p:nvSpPr>
        <p:spPr>
          <a:xfrm>
            <a:off x="7332525" y="3954150"/>
            <a:ext cx="1440000" cy="675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with image">
  <p:cSld name="Section with image">
    <p:spTree>
      <p:nvGrpSpPr>
        <p:cNvPr id="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149"/>
          <p:cNvSpPr>
            <a:spLocks noGrp="1"/>
          </p:cNvSpPr>
          <p:nvPr>
            <p:ph type="pic" idx="2"/>
          </p:nvPr>
        </p:nvSpPr>
        <p:spPr>
          <a:xfrm>
            <a:off x="0" y="-10391"/>
            <a:ext cx="9144000" cy="51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  <p:sp>
        <p:nvSpPr>
          <p:cNvPr id="783" name="Google Shape;783;p149"/>
          <p:cNvSpPr>
            <a:spLocks noGrp="1"/>
          </p:cNvSpPr>
          <p:nvPr>
            <p:ph type="pic" idx="3"/>
          </p:nvPr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rgbClr val="182642">
              <a:alpha val="494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  <p:sp>
        <p:nvSpPr>
          <p:cNvPr id="784" name="Google Shape;784;p149"/>
          <p:cNvSpPr txBox="1">
            <a:spLocks noGrp="1"/>
          </p:cNvSpPr>
          <p:nvPr>
            <p:ph type="body" idx="1"/>
          </p:nvPr>
        </p:nvSpPr>
        <p:spPr>
          <a:xfrm>
            <a:off x="371475" y="1211580"/>
            <a:ext cx="3771900" cy="198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kkitt"/>
              <a:buNone/>
              <a:defRPr sz="2400" b="0" i="0" u="none" strike="noStrike" cap="non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1pPr>
            <a:lvl2pPr marL="914400" marR="0" lvl="1" indent="-29844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Char char="•"/>
              <a:defRPr sz="1400" b="0" i="0" u="none" strike="noStrike" cap="none">
                <a:solidFill>
                  <a:srgbClr val="22376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9844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Char char="•"/>
              <a:defRPr sz="1400" b="0" i="0" u="none" strike="noStrike" cap="none">
                <a:solidFill>
                  <a:srgbClr val="22376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9844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Char char="•"/>
              <a:defRPr sz="1400" b="0" i="0" u="none" strike="noStrike" cap="none">
                <a:solidFill>
                  <a:srgbClr val="22376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9844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Char char="•"/>
              <a:defRPr sz="1400" b="0" i="0" u="none" strike="noStrike" cap="none">
                <a:solidFill>
                  <a:srgbClr val="22376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98449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98449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98449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98449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">
  <p:cSld name="Back">
    <p:spTree>
      <p:nvGrpSpPr>
        <p:cNvPr id="1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15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7" name="Google Shape;787;p150"/>
          <p:cNvSpPr txBox="1">
            <a:spLocks noGrp="1"/>
          </p:cNvSpPr>
          <p:nvPr>
            <p:ph type="ftr" idx="11"/>
          </p:nvPr>
        </p:nvSpPr>
        <p:spPr>
          <a:xfrm>
            <a:off x="3028950" y="4767262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88" name="Google Shape;788;p150"/>
          <p:cNvSpPr txBox="1">
            <a:spLocks noGrp="1"/>
          </p:cNvSpPr>
          <p:nvPr>
            <p:ph type="body" idx="1"/>
          </p:nvPr>
        </p:nvSpPr>
        <p:spPr>
          <a:xfrm>
            <a:off x="371474" y="3288323"/>
            <a:ext cx="8401200" cy="13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alibri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9844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Char char="•"/>
              <a:defRPr sz="1400" b="0" i="0" u="none" strike="noStrike" cap="none">
                <a:solidFill>
                  <a:srgbClr val="22376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9844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Char char="•"/>
              <a:defRPr sz="1400" b="0" i="0" u="none" strike="noStrike" cap="none">
                <a:solidFill>
                  <a:srgbClr val="22376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9844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Char char="•"/>
              <a:defRPr sz="1400" b="0" i="0" u="none" strike="noStrike" cap="none">
                <a:solidFill>
                  <a:srgbClr val="22376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9844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Char char="•"/>
              <a:defRPr sz="1400" b="0" i="0" u="none" strike="noStrike" cap="none">
                <a:solidFill>
                  <a:srgbClr val="22376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98449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98449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98449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98449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89" name="Google Shape;789;p150"/>
          <p:cNvSpPr txBox="1">
            <a:spLocks noGrp="1"/>
          </p:cNvSpPr>
          <p:nvPr>
            <p:ph type="body" idx="2"/>
          </p:nvPr>
        </p:nvSpPr>
        <p:spPr>
          <a:xfrm>
            <a:off x="371475" y="2487264"/>
            <a:ext cx="8400900" cy="6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kkitt"/>
              <a:buNone/>
              <a:defRPr sz="4100" b="0" i="0" u="none" strike="noStrike" cap="non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1pPr>
            <a:lvl2pPr marL="914400" marR="0" lvl="1" indent="-29844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Char char="•"/>
              <a:defRPr sz="1400" b="0" i="0" u="none" strike="noStrike" cap="none">
                <a:solidFill>
                  <a:srgbClr val="22376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9844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Char char="•"/>
              <a:defRPr sz="1400" b="0" i="0" u="none" strike="noStrike" cap="none">
                <a:solidFill>
                  <a:srgbClr val="22376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9844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Char char="•"/>
              <a:defRPr sz="1400" b="0" i="0" u="none" strike="noStrike" cap="none">
                <a:solidFill>
                  <a:srgbClr val="22376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9844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Char char="•"/>
              <a:defRPr sz="1400" b="0" i="0" u="none" strike="noStrike" cap="none">
                <a:solidFill>
                  <a:srgbClr val="22376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98449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98449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98449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98449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- Analytics">
  <p:cSld name="Title Only - Analytics"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51"/>
          <p:cNvSpPr/>
          <p:nvPr/>
        </p:nvSpPr>
        <p:spPr>
          <a:xfrm>
            <a:off x="0" y="160289"/>
            <a:ext cx="82800" cy="801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2" name="Google Shape;792;p151"/>
          <p:cNvSpPr txBox="1">
            <a:spLocks noGrp="1"/>
          </p:cNvSpPr>
          <p:nvPr>
            <p:ph type="title"/>
          </p:nvPr>
        </p:nvSpPr>
        <p:spPr>
          <a:xfrm>
            <a:off x="371475" y="197727"/>
            <a:ext cx="8400900" cy="7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kkitt"/>
              <a:buNone/>
              <a:defRPr sz="2400" b="0" i="0" u="none" strike="noStrike" cap="none">
                <a:solidFill>
                  <a:schemeClr val="dk1"/>
                </a:solidFill>
                <a:latin typeface="Rokkitt"/>
                <a:ea typeface="Rokkitt"/>
                <a:cs typeface="Rokkitt"/>
                <a:sym typeface="Rokkitt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/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/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/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/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/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/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/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/>
            </a:lvl9pPr>
          </a:lstStyle>
          <a:p>
            <a:endParaRPr/>
          </a:p>
        </p:txBody>
      </p:sp>
      <p:sp>
        <p:nvSpPr>
          <p:cNvPr id="793" name="Google Shape;793;p151"/>
          <p:cNvSpPr txBox="1">
            <a:spLocks noGrp="1"/>
          </p:cNvSpPr>
          <p:nvPr>
            <p:ph type="ftr" idx="11"/>
          </p:nvPr>
        </p:nvSpPr>
        <p:spPr>
          <a:xfrm>
            <a:off x="3028950" y="4767262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Calibri"/>
              <a:buNone/>
              <a:defRPr sz="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94" name="Google Shape;794;p151"/>
          <p:cNvSpPr txBox="1">
            <a:spLocks noGrp="1"/>
          </p:cNvSpPr>
          <p:nvPr>
            <p:ph type="sldNum" idx="12"/>
          </p:nvPr>
        </p:nvSpPr>
        <p:spPr>
          <a:xfrm>
            <a:off x="373130" y="4767261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Calibri"/>
              <a:buNone/>
              <a:defRPr sz="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Calibri"/>
              <a:buNone/>
              <a:defRPr sz="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Calibri"/>
              <a:buNone/>
              <a:defRPr sz="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Calibri"/>
              <a:buNone/>
              <a:defRPr sz="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Calibri"/>
              <a:buNone/>
              <a:defRPr sz="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Calibri"/>
              <a:buNone/>
              <a:defRPr sz="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Calibri"/>
              <a:buNone/>
              <a:defRPr sz="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Calibri"/>
              <a:buNone/>
              <a:defRPr sz="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Calibri"/>
              <a:buNone/>
              <a:defRPr sz="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- Sourcing">
  <p:cSld name="Title Only - Sourcing">
    <p:spTree>
      <p:nvGrpSpPr>
        <p:cNvPr id="1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152"/>
          <p:cNvSpPr/>
          <p:nvPr/>
        </p:nvSpPr>
        <p:spPr>
          <a:xfrm>
            <a:off x="0" y="160289"/>
            <a:ext cx="82800" cy="8013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7" name="Google Shape;797;p152"/>
          <p:cNvSpPr txBox="1">
            <a:spLocks noGrp="1"/>
          </p:cNvSpPr>
          <p:nvPr>
            <p:ph type="title"/>
          </p:nvPr>
        </p:nvSpPr>
        <p:spPr>
          <a:xfrm>
            <a:off x="371475" y="197727"/>
            <a:ext cx="8400900" cy="7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kkitt"/>
              <a:buNone/>
              <a:defRPr sz="2400" b="0" i="0" u="none" strike="noStrike" cap="none">
                <a:solidFill>
                  <a:schemeClr val="dk1"/>
                </a:solidFill>
                <a:latin typeface="Rokkitt"/>
                <a:ea typeface="Rokkitt"/>
                <a:cs typeface="Rokkitt"/>
                <a:sym typeface="Rokkitt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/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/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/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/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/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/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/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/>
            </a:lvl9pPr>
          </a:lstStyle>
          <a:p>
            <a:endParaRPr/>
          </a:p>
        </p:txBody>
      </p:sp>
      <p:sp>
        <p:nvSpPr>
          <p:cNvPr id="798" name="Google Shape;798;p152"/>
          <p:cNvSpPr txBox="1">
            <a:spLocks noGrp="1"/>
          </p:cNvSpPr>
          <p:nvPr>
            <p:ph type="ftr" idx="11"/>
          </p:nvPr>
        </p:nvSpPr>
        <p:spPr>
          <a:xfrm>
            <a:off x="3028950" y="4767262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Calibri"/>
              <a:buNone/>
              <a:defRPr sz="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99" name="Google Shape;799;p152"/>
          <p:cNvSpPr txBox="1">
            <a:spLocks noGrp="1"/>
          </p:cNvSpPr>
          <p:nvPr>
            <p:ph type="sldNum" idx="12"/>
          </p:nvPr>
        </p:nvSpPr>
        <p:spPr>
          <a:xfrm>
            <a:off x="373130" y="4767261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Calibri"/>
              <a:buNone/>
              <a:defRPr sz="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Calibri"/>
              <a:buNone/>
              <a:defRPr sz="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Calibri"/>
              <a:buNone/>
              <a:defRPr sz="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Calibri"/>
              <a:buNone/>
              <a:defRPr sz="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Calibri"/>
              <a:buNone/>
              <a:defRPr sz="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Calibri"/>
              <a:buNone/>
              <a:defRPr sz="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Calibri"/>
              <a:buNone/>
              <a:defRPr sz="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Calibri"/>
              <a:buNone/>
              <a:defRPr sz="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Calibri"/>
              <a:buNone/>
              <a:defRPr sz="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p153"/>
          <p:cNvSpPr txBox="1">
            <a:spLocks noGrp="1"/>
          </p:cNvSpPr>
          <p:nvPr>
            <p:ph type="body" idx="1"/>
          </p:nvPr>
        </p:nvSpPr>
        <p:spPr>
          <a:xfrm>
            <a:off x="371475" y="1200150"/>
            <a:ext cx="840090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98449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Char char="•"/>
              <a:defRPr sz="1400" b="0" i="0" u="none" strike="noStrike" cap="none">
                <a:solidFill>
                  <a:srgbClr val="22376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98449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Char char="•"/>
              <a:defRPr sz="1400" b="0" i="0" u="none" strike="noStrike" cap="none">
                <a:solidFill>
                  <a:srgbClr val="22376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98449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Char char="•"/>
              <a:defRPr sz="1400" b="0" i="0" u="none" strike="noStrike" cap="none">
                <a:solidFill>
                  <a:srgbClr val="22376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98449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Char char="•"/>
              <a:defRPr sz="1400" b="0" i="0" u="none" strike="noStrike" cap="none">
                <a:solidFill>
                  <a:srgbClr val="22376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98449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Char char="•"/>
              <a:defRPr sz="1400" b="0" i="0" u="none" strike="noStrike" cap="none">
                <a:solidFill>
                  <a:srgbClr val="22376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98449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98449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98449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98449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02" name="Google Shape;802;p153"/>
          <p:cNvSpPr/>
          <p:nvPr/>
        </p:nvSpPr>
        <p:spPr>
          <a:xfrm>
            <a:off x="0" y="160289"/>
            <a:ext cx="82800" cy="801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3" name="Google Shape;803;p153"/>
          <p:cNvSpPr txBox="1">
            <a:spLocks noGrp="1"/>
          </p:cNvSpPr>
          <p:nvPr>
            <p:ph type="title"/>
          </p:nvPr>
        </p:nvSpPr>
        <p:spPr>
          <a:xfrm>
            <a:off x="371475" y="197727"/>
            <a:ext cx="8400900" cy="7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kkitt"/>
              <a:buNone/>
              <a:defRPr sz="2400" b="0" i="0" u="none" strike="noStrike" cap="none">
                <a:solidFill>
                  <a:schemeClr val="dk1"/>
                </a:solidFill>
                <a:latin typeface="Rokkitt"/>
                <a:ea typeface="Rokkitt"/>
                <a:cs typeface="Rokkitt"/>
                <a:sym typeface="Rokkitt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/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/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/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/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/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/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/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/>
            </a:lvl9pPr>
          </a:lstStyle>
          <a:p>
            <a:endParaRPr/>
          </a:p>
        </p:txBody>
      </p:sp>
      <p:sp>
        <p:nvSpPr>
          <p:cNvPr id="804" name="Google Shape;804;p153"/>
          <p:cNvSpPr txBox="1">
            <a:spLocks noGrp="1"/>
          </p:cNvSpPr>
          <p:nvPr>
            <p:ph type="ftr" idx="11"/>
          </p:nvPr>
        </p:nvSpPr>
        <p:spPr>
          <a:xfrm>
            <a:off x="3028950" y="4767262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Calibri"/>
              <a:buNone/>
              <a:defRPr sz="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05" name="Google Shape;805;p153"/>
          <p:cNvSpPr txBox="1">
            <a:spLocks noGrp="1"/>
          </p:cNvSpPr>
          <p:nvPr>
            <p:ph type="sldNum" idx="12"/>
          </p:nvPr>
        </p:nvSpPr>
        <p:spPr>
          <a:xfrm>
            <a:off x="373130" y="4767261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Calibri"/>
              <a:buNone/>
              <a:defRPr sz="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Calibri"/>
              <a:buNone/>
              <a:defRPr sz="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Calibri"/>
              <a:buNone/>
              <a:defRPr sz="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Calibri"/>
              <a:buNone/>
              <a:defRPr sz="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Calibri"/>
              <a:buNone/>
              <a:defRPr sz="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Calibri"/>
              <a:buNone/>
              <a:defRPr sz="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Calibri"/>
              <a:buNone/>
              <a:defRPr sz="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Calibri"/>
              <a:buNone/>
              <a:defRPr sz="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Calibri"/>
              <a:buNone/>
              <a:defRPr sz="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">
  <p:cSld name="Two columns"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p154"/>
          <p:cNvSpPr txBox="1">
            <a:spLocks noGrp="1"/>
          </p:cNvSpPr>
          <p:nvPr>
            <p:ph type="body" idx="1"/>
          </p:nvPr>
        </p:nvSpPr>
        <p:spPr>
          <a:xfrm>
            <a:off x="379167" y="1200150"/>
            <a:ext cx="4135800" cy="343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98449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Char char="•"/>
              <a:defRPr sz="1400" b="0" i="0" u="none" strike="noStrike" cap="none">
                <a:solidFill>
                  <a:srgbClr val="22376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98449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Char char="•"/>
              <a:defRPr sz="1400" b="0" i="0" u="none" strike="noStrike" cap="none">
                <a:solidFill>
                  <a:srgbClr val="22376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98449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Char char="•"/>
              <a:defRPr sz="1400" b="0" i="0" u="none" strike="noStrike" cap="none">
                <a:solidFill>
                  <a:srgbClr val="22376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98449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Char char="•"/>
              <a:defRPr sz="1400" b="0" i="0" u="none" strike="noStrike" cap="none">
                <a:solidFill>
                  <a:srgbClr val="22376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98449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Char char="•"/>
              <a:defRPr sz="1400" b="0" i="0" u="none" strike="noStrike" cap="none">
                <a:solidFill>
                  <a:srgbClr val="22376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98449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98449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98449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98449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08" name="Google Shape;808;p154"/>
          <p:cNvSpPr txBox="1">
            <a:spLocks noGrp="1"/>
          </p:cNvSpPr>
          <p:nvPr>
            <p:ph type="body" idx="2"/>
          </p:nvPr>
        </p:nvSpPr>
        <p:spPr>
          <a:xfrm>
            <a:off x="4629150" y="1200150"/>
            <a:ext cx="4135800" cy="343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98449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Char char="•"/>
              <a:defRPr sz="1400" b="0" i="0" u="none" strike="noStrike" cap="none">
                <a:solidFill>
                  <a:srgbClr val="22376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98449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Char char="•"/>
              <a:defRPr sz="1400" b="0" i="0" u="none" strike="noStrike" cap="none">
                <a:solidFill>
                  <a:srgbClr val="22376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98449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Char char="•"/>
              <a:defRPr sz="1400" b="0" i="0" u="none" strike="noStrike" cap="none">
                <a:solidFill>
                  <a:srgbClr val="22376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98449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Char char="•"/>
              <a:defRPr sz="1400" b="0" i="0" u="none" strike="noStrike" cap="none">
                <a:solidFill>
                  <a:srgbClr val="22376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98449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Char char="•"/>
              <a:defRPr sz="1400" b="0" i="0" u="none" strike="noStrike" cap="none">
                <a:solidFill>
                  <a:srgbClr val="22376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98449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98449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98449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98449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09" name="Google Shape;809;p154"/>
          <p:cNvSpPr/>
          <p:nvPr/>
        </p:nvSpPr>
        <p:spPr>
          <a:xfrm>
            <a:off x="0" y="160289"/>
            <a:ext cx="82800" cy="801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0" name="Google Shape;810;p154"/>
          <p:cNvSpPr txBox="1">
            <a:spLocks noGrp="1"/>
          </p:cNvSpPr>
          <p:nvPr>
            <p:ph type="title"/>
          </p:nvPr>
        </p:nvSpPr>
        <p:spPr>
          <a:xfrm>
            <a:off x="371475" y="197727"/>
            <a:ext cx="8400900" cy="7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kkitt"/>
              <a:buNone/>
              <a:defRPr sz="2400" b="0" i="0" u="none" strike="noStrike" cap="none">
                <a:solidFill>
                  <a:schemeClr val="dk1"/>
                </a:solidFill>
                <a:latin typeface="Rokkitt"/>
                <a:ea typeface="Rokkitt"/>
                <a:cs typeface="Rokkitt"/>
                <a:sym typeface="Rokkitt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/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/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/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/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/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/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/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/>
            </a:lvl9pPr>
          </a:lstStyle>
          <a:p>
            <a:endParaRPr/>
          </a:p>
        </p:txBody>
      </p:sp>
      <p:sp>
        <p:nvSpPr>
          <p:cNvPr id="811" name="Google Shape;811;p154"/>
          <p:cNvSpPr txBox="1">
            <a:spLocks noGrp="1"/>
          </p:cNvSpPr>
          <p:nvPr>
            <p:ph type="ftr" idx="11"/>
          </p:nvPr>
        </p:nvSpPr>
        <p:spPr>
          <a:xfrm>
            <a:off x="3028950" y="4767262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Calibri"/>
              <a:buNone/>
              <a:defRPr sz="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12" name="Google Shape;812;p154"/>
          <p:cNvSpPr txBox="1">
            <a:spLocks noGrp="1"/>
          </p:cNvSpPr>
          <p:nvPr>
            <p:ph type="sldNum" idx="12"/>
          </p:nvPr>
        </p:nvSpPr>
        <p:spPr>
          <a:xfrm>
            <a:off x="373130" y="4767261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Calibri"/>
              <a:buNone/>
              <a:defRPr sz="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Calibri"/>
              <a:buNone/>
              <a:defRPr sz="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Calibri"/>
              <a:buNone/>
              <a:defRPr sz="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Calibri"/>
              <a:buNone/>
              <a:defRPr sz="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Calibri"/>
              <a:buNone/>
              <a:defRPr sz="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Calibri"/>
              <a:buNone/>
              <a:defRPr sz="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Calibri"/>
              <a:buNone/>
              <a:defRPr sz="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Calibri"/>
              <a:buNone/>
              <a:defRPr sz="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Calibri"/>
              <a:buNone/>
              <a:defRPr sz="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right text left">
  <p:cSld name="Image right text left"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p155"/>
          <p:cNvSpPr txBox="1">
            <a:spLocks noGrp="1"/>
          </p:cNvSpPr>
          <p:nvPr>
            <p:ph type="body" idx="1"/>
          </p:nvPr>
        </p:nvSpPr>
        <p:spPr>
          <a:xfrm>
            <a:off x="379167" y="1200150"/>
            <a:ext cx="2790000" cy="343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98449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Char char="•"/>
              <a:defRPr sz="1400" b="0" i="0" u="none" strike="noStrike" cap="none">
                <a:solidFill>
                  <a:srgbClr val="22376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98449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Char char="•"/>
              <a:defRPr sz="1400" b="0" i="0" u="none" strike="noStrike" cap="none">
                <a:solidFill>
                  <a:srgbClr val="22376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98449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Char char="•"/>
              <a:defRPr sz="1400" b="0" i="0" u="none" strike="noStrike" cap="none">
                <a:solidFill>
                  <a:srgbClr val="22376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98449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Char char="•"/>
              <a:defRPr sz="1400" b="0" i="0" u="none" strike="noStrike" cap="none">
                <a:solidFill>
                  <a:srgbClr val="22376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98449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Char char="•"/>
              <a:defRPr sz="1400" b="0" i="0" u="none" strike="noStrike" cap="none">
                <a:solidFill>
                  <a:srgbClr val="22376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98449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98449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98449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98449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15" name="Google Shape;815;p155"/>
          <p:cNvSpPr/>
          <p:nvPr/>
        </p:nvSpPr>
        <p:spPr>
          <a:xfrm>
            <a:off x="0" y="160289"/>
            <a:ext cx="82800" cy="801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6" name="Google Shape;816;p155"/>
          <p:cNvSpPr txBox="1">
            <a:spLocks noGrp="1"/>
          </p:cNvSpPr>
          <p:nvPr>
            <p:ph type="title"/>
          </p:nvPr>
        </p:nvSpPr>
        <p:spPr>
          <a:xfrm>
            <a:off x="371475" y="197727"/>
            <a:ext cx="8400900" cy="7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kkitt"/>
              <a:buNone/>
              <a:defRPr sz="2400" b="0" i="0" u="none" strike="noStrike" cap="none">
                <a:solidFill>
                  <a:schemeClr val="dk1"/>
                </a:solidFill>
                <a:latin typeface="Rokkitt"/>
                <a:ea typeface="Rokkitt"/>
                <a:cs typeface="Rokkitt"/>
                <a:sym typeface="Rokkitt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/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/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/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/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/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/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/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/>
            </a:lvl9pPr>
          </a:lstStyle>
          <a:p>
            <a:endParaRPr/>
          </a:p>
        </p:txBody>
      </p:sp>
      <p:sp>
        <p:nvSpPr>
          <p:cNvPr id="817" name="Google Shape;817;p155"/>
          <p:cNvSpPr txBox="1">
            <a:spLocks noGrp="1"/>
          </p:cNvSpPr>
          <p:nvPr>
            <p:ph type="ftr" idx="11"/>
          </p:nvPr>
        </p:nvSpPr>
        <p:spPr>
          <a:xfrm>
            <a:off x="3028950" y="4767262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Calibri"/>
              <a:buNone/>
              <a:defRPr sz="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18" name="Google Shape;818;p155"/>
          <p:cNvSpPr txBox="1">
            <a:spLocks noGrp="1"/>
          </p:cNvSpPr>
          <p:nvPr>
            <p:ph type="sldNum" idx="12"/>
          </p:nvPr>
        </p:nvSpPr>
        <p:spPr>
          <a:xfrm>
            <a:off x="373130" y="4767261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Calibri"/>
              <a:buNone/>
              <a:defRPr sz="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Calibri"/>
              <a:buNone/>
              <a:defRPr sz="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Calibri"/>
              <a:buNone/>
              <a:defRPr sz="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Calibri"/>
              <a:buNone/>
              <a:defRPr sz="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Calibri"/>
              <a:buNone/>
              <a:defRPr sz="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Calibri"/>
              <a:buNone/>
              <a:defRPr sz="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Calibri"/>
              <a:buNone/>
              <a:defRPr sz="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Calibri"/>
              <a:buNone/>
              <a:defRPr sz="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Calibri"/>
              <a:buNone/>
              <a:defRPr sz="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19" name="Google Shape;819;p155"/>
          <p:cNvSpPr>
            <a:spLocks noGrp="1"/>
          </p:cNvSpPr>
          <p:nvPr>
            <p:ph type="pic" idx="2"/>
          </p:nvPr>
        </p:nvSpPr>
        <p:spPr>
          <a:xfrm>
            <a:off x="3283526" y="1200150"/>
            <a:ext cx="5489100" cy="343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left text right">
  <p:cSld name="Image left text right">
    <p:spTree>
      <p:nvGrpSpPr>
        <p:cNvPr id="1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p156"/>
          <p:cNvSpPr txBox="1">
            <a:spLocks noGrp="1"/>
          </p:cNvSpPr>
          <p:nvPr>
            <p:ph type="body" idx="1"/>
          </p:nvPr>
        </p:nvSpPr>
        <p:spPr>
          <a:xfrm>
            <a:off x="5982465" y="1200150"/>
            <a:ext cx="2790000" cy="343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98449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Char char="•"/>
              <a:defRPr sz="1400" b="0" i="0" u="none" strike="noStrike" cap="none">
                <a:solidFill>
                  <a:srgbClr val="22376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98449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Char char="•"/>
              <a:defRPr sz="1400" b="0" i="0" u="none" strike="noStrike" cap="none">
                <a:solidFill>
                  <a:srgbClr val="22376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98449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Char char="•"/>
              <a:defRPr sz="1400" b="0" i="0" u="none" strike="noStrike" cap="none">
                <a:solidFill>
                  <a:srgbClr val="22376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98449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Char char="•"/>
              <a:defRPr sz="1400" b="0" i="0" u="none" strike="noStrike" cap="none">
                <a:solidFill>
                  <a:srgbClr val="22376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98449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Char char="•"/>
              <a:defRPr sz="1400" b="0" i="0" u="none" strike="noStrike" cap="none">
                <a:solidFill>
                  <a:srgbClr val="22376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98449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98449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98449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98449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22" name="Google Shape;822;p156"/>
          <p:cNvSpPr/>
          <p:nvPr/>
        </p:nvSpPr>
        <p:spPr>
          <a:xfrm>
            <a:off x="0" y="160289"/>
            <a:ext cx="82800" cy="801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3" name="Google Shape;823;p156"/>
          <p:cNvSpPr txBox="1">
            <a:spLocks noGrp="1"/>
          </p:cNvSpPr>
          <p:nvPr>
            <p:ph type="title"/>
          </p:nvPr>
        </p:nvSpPr>
        <p:spPr>
          <a:xfrm>
            <a:off x="371475" y="197727"/>
            <a:ext cx="8400900" cy="7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kkitt"/>
              <a:buNone/>
              <a:defRPr sz="2400" b="0" i="0" u="none" strike="noStrike" cap="none">
                <a:solidFill>
                  <a:schemeClr val="dk1"/>
                </a:solidFill>
                <a:latin typeface="Rokkitt"/>
                <a:ea typeface="Rokkitt"/>
                <a:cs typeface="Rokkitt"/>
                <a:sym typeface="Rokkitt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/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/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/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/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/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/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/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/>
            </a:lvl9pPr>
          </a:lstStyle>
          <a:p>
            <a:endParaRPr/>
          </a:p>
        </p:txBody>
      </p:sp>
      <p:sp>
        <p:nvSpPr>
          <p:cNvPr id="824" name="Google Shape;824;p156"/>
          <p:cNvSpPr txBox="1">
            <a:spLocks noGrp="1"/>
          </p:cNvSpPr>
          <p:nvPr>
            <p:ph type="ftr" idx="11"/>
          </p:nvPr>
        </p:nvSpPr>
        <p:spPr>
          <a:xfrm>
            <a:off x="3028950" y="4767262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Calibri"/>
              <a:buNone/>
              <a:defRPr sz="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25" name="Google Shape;825;p156"/>
          <p:cNvSpPr txBox="1">
            <a:spLocks noGrp="1"/>
          </p:cNvSpPr>
          <p:nvPr>
            <p:ph type="sldNum" idx="12"/>
          </p:nvPr>
        </p:nvSpPr>
        <p:spPr>
          <a:xfrm>
            <a:off x="373130" y="4767261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Calibri"/>
              <a:buNone/>
              <a:defRPr sz="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Calibri"/>
              <a:buNone/>
              <a:defRPr sz="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Calibri"/>
              <a:buNone/>
              <a:defRPr sz="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Calibri"/>
              <a:buNone/>
              <a:defRPr sz="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Calibri"/>
              <a:buNone/>
              <a:defRPr sz="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Calibri"/>
              <a:buNone/>
              <a:defRPr sz="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Calibri"/>
              <a:buNone/>
              <a:defRPr sz="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Calibri"/>
              <a:buNone/>
              <a:defRPr sz="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Calibri"/>
              <a:buNone/>
              <a:defRPr sz="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26" name="Google Shape;826;p156"/>
          <p:cNvSpPr>
            <a:spLocks noGrp="1"/>
          </p:cNvSpPr>
          <p:nvPr>
            <p:ph type="pic" idx="2"/>
          </p:nvPr>
        </p:nvSpPr>
        <p:spPr>
          <a:xfrm>
            <a:off x="371475" y="1200150"/>
            <a:ext cx="5489100" cy="343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>
  <p:cSld name="Comparison">
    <p:spTree>
      <p:nvGrpSpPr>
        <p:cNvPr id="1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57"/>
          <p:cNvSpPr txBox="1">
            <a:spLocks noGrp="1"/>
          </p:cNvSpPr>
          <p:nvPr>
            <p:ph type="body" idx="1"/>
          </p:nvPr>
        </p:nvSpPr>
        <p:spPr>
          <a:xfrm>
            <a:off x="379168" y="1200150"/>
            <a:ext cx="4119000" cy="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Calibri"/>
              <a:buNone/>
              <a:defRPr sz="1800" b="1" i="0" u="none" strike="noStrike" cap="none">
                <a:solidFill>
                  <a:srgbClr val="22376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Calibri"/>
              <a:buNone/>
              <a:defRPr sz="1500" b="1" i="0" u="none" strike="noStrike" cap="none">
                <a:solidFill>
                  <a:srgbClr val="22376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Calibri"/>
              <a:buNone/>
              <a:defRPr sz="1400" b="1" i="0" u="none" strike="noStrike" cap="none">
                <a:solidFill>
                  <a:srgbClr val="22376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Calibri"/>
              <a:buNone/>
              <a:defRPr sz="1200" b="1" i="0" u="none" strike="noStrike" cap="none">
                <a:solidFill>
                  <a:srgbClr val="22376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Calibri"/>
              <a:buNone/>
              <a:defRPr sz="1200" b="1" i="0" u="none" strike="noStrike" cap="none">
                <a:solidFill>
                  <a:srgbClr val="22376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29" name="Google Shape;829;p157"/>
          <p:cNvSpPr txBox="1">
            <a:spLocks noGrp="1"/>
          </p:cNvSpPr>
          <p:nvPr>
            <p:ph type="body" idx="2"/>
          </p:nvPr>
        </p:nvSpPr>
        <p:spPr>
          <a:xfrm>
            <a:off x="4629150" y="1200150"/>
            <a:ext cx="4135800" cy="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Calibri"/>
              <a:buNone/>
              <a:defRPr sz="1800" b="1" i="0" u="none" strike="noStrike" cap="none">
                <a:solidFill>
                  <a:srgbClr val="22376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Calibri"/>
              <a:buNone/>
              <a:defRPr sz="1500" b="1" i="0" u="none" strike="noStrike" cap="none">
                <a:solidFill>
                  <a:srgbClr val="22376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Calibri"/>
              <a:buNone/>
              <a:defRPr sz="1400" b="1" i="0" u="none" strike="noStrike" cap="none">
                <a:solidFill>
                  <a:srgbClr val="22376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Calibri"/>
              <a:buNone/>
              <a:defRPr sz="1200" b="1" i="0" u="none" strike="noStrike" cap="none">
                <a:solidFill>
                  <a:srgbClr val="22376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Calibri"/>
              <a:buNone/>
              <a:defRPr sz="1200" b="1" i="0" u="none" strike="noStrike" cap="none">
                <a:solidFill>
                  <a:srgbClr val="22376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30" name="Google Shape;830;p157"/>
          <p:cNvSpPr/>
          <p:nvPr/>
        </p:nvSpPr>
        <p:spPr>
          <a:xfrm>
            <a:off x="0" y="160289"/>
            <a:ext cx="82800" cy="801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1" name="Google Shape;831;p157"/>
          <p:cNvSpPr txBox="1">
            <a:spLocks noGrp="1"/>
          </p:cNvSpPr>
          <p:nvPr>
            <p:ph type="body" idx="3"/>
          </p:nvPr>
        </p:nvSpPr>
        <p:spPr>
          <a:xfrm>
            <a:off x="379167" y="1925515"/>
            <a:ext cx="4135800" cy="27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98449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Char char="•"/>
              <a:defRPr sz="1400" b="0" i="0" u="none" strike="noStrike" cap="none">
                <a:solidFill>
                  <a:srgbClr val="22376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98449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Char char="•"/>
              <a:defRPr sz="1400" b="0" i="0" u="none" strike="noStrike" cap="none">
                <a:solidFill>
                  <a:srgbClr val="22376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98449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Char char="•"/>
              <a:defRPr sz="1400" b="0" i="0" u="none" strike="noStrike" cap="none">
                <a:solidFill>
                  <a:srgbClr val="22376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98449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Char char="•"/>
              <a:defRPr sz="1400" b="0" i="0" u="none" strike="noStrike" cap="none">
                <a:solidFill>
                  <a:srgbClr val="22376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98449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Char char="•"/>
              <a:defRPr sz="1400" b="0" i="0" u="none" strike="noStrike" cap="none">
                <a:solidFill>
                  <a:srgbClr val="22376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98449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98449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98449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98449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32" name="Google Shape;832;p157"/>
          <p:cNvSpPr txBox="1">
            <a:spLocks noGrp="1"/>
          </p:cNvSpPr>
          <p:nvPr>
            <p:ph type="body" idx="4"/>
          </p:nvPr>
        </p:nvSpPr>
        <p:spPr>
          <a:xfrm>
            <a:off x="4629150" y="1925515"/>
            <a:ext cx="4135800" cy="27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98449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Char char="•"/>
              <a:defRPr sz="1400" b="0" i="0" u="none" strike="noStrike" cap="none">
                <a:solidFill>
                  <a:srgbClr val="22376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98449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Char char="•"/>
              <a:defRPr sz="1400" b="0" i="0" u="none" strike="noStrike" cap="none">
                <a:solidFill>
                  <a:srgbClr val="22376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98449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Char char="•"/>
              <a:defRPr sz="1400" b="0" i="0" u="none" strike="noStrike" cap="none">
                <a:solidFill>
                  <a:srgbClr val="22376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98449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Char char="•"/>
              <a:defRPr sz="1400" b="0" i="0" u="none" strike="noStrike" cap="none">
                <a:solidFill>
                  <a:srgbClr val="22376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98449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Char char="•"/>
              <a:defRPr sz="1400" b="0" i="0" u="none" strike="noStrike" cap="none">
                <a:solidFill>
                  <a:srgbClr val="22376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98449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98449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98449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98449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33" name="Google Shape;833;p157"/>
          <p:cNvSpPr txBox="1">
            <a:spLocks noGrp="1"/>
          </p:cNvSpPr>
          <p:nvPr>
            <p:ph type="title"/>
          </p:nvPr>
        </p:nvSpPr>
        <p:spPr>
          <a:xfrm>
            <a:off x="371475" y="197727"/>
            <a:ext cx="8400900" cy="7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kkitt"/>
              <a:buNone/>
              <a:defRPr sz="2400" b="0" i="0" u="none" strike="noStrike" cap="none">
                <a:solidFill>
                  <a:schemeClr val="dk1"/>
                </a:solidFill>
                <a:latin typeface="Rokkitt"/>
                <a:ea typeface="Rokkitt"/>
                <a:cs typeface="Rokkitt"/>
                <a:sym typeface="Rokkitt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/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/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/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/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/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/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/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/>
            </a:lvl9pPr>
          </a:lstStyle>
          <a:p>
            <a:endParaRPr/>
          </a:p>
        </p:txBody>
      </p:sp>
      <p:sp>
        <p:nvSpPr>
          <p:cNvPr id="834" name="Google Shape;834;p157"/>
          <p:cNvSpPr txBox="1">
            <a:spLocks noGrp="1"/>
          </p:cNvSpPr>
          <p:nvPr>
            <p:ph type="ftr" idx="11"/>
          </p:nvPr>
        </p:nvSpPr>
        <p:spPr>
          <a:xfrm>
            <a:off x="3028950" y="4767262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Calibri"/>
              <a:buNone/>
              <a:defRPr sz="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35" name="Google Shape;835;p157"/>
          <p:cNvSpPr txBox="1">
            <a:spLocks noGrp="1"/>
          </p:cNvSpPr>
          <p:nvPr>
            <p:ph type="sldNum" idx="12"/>
          </p:nvPr>
        </p:nvSpPr>
        <p:spPr>
          <a:xfrm>
            <a:off x="373130" y="4767261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Calibri"/>
              <a:buNone/>
              <a:defRPr sz="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Calibri"/>
              <a:buNone/>
              <a:defRPr sz="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Calibri"/>
              <a:buNone/>
              <a:defRPr sz="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Calibri"/>
              <a:buNone/>
              <a:defRPr sz="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Calibri"/>
              <a:buNone/>
              <a:defRPr sz="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Calibri"/>
              <a:buNone/>
              <a:defRPr sz="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Calibri"/>
              <a:buNone/>
              <a:defRPr sz="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Calibri"/>
              <a:buNone/>
              <a:defRPr sz="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Calibri"/>
              <a:buNone/>
              <a:defRPr sz="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33" Type="http://schemas.openxmlformats.org/officeDocument/2006/relationships/image" Target="../media/image1.png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29" Type="http://schemas.openxmlformats.org/officeDocument/2006/relationships/slideLayout" Target="../slideLayouts/slideLayout40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32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4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slideLayout" Target="../slideLayouts/slideLayout41.xml"/><Relationship Id="rId8" Type="http://schemas.openxmlformats.org/officeDocument/2006/relationships/slideLayout" Target="../slideLayouts/slideLayout1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0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45.xml"/><Relationship Id="rId7" Type="http://schemas.openxmlformats.org/officeDocument/2006/relationships/slideLayout" Target="../slideLayouts/slideLayout49.xml"/><Relationship Id="rId12" Type="http://schemas.openxmlformats.org/officeDocument/2006/relationships/slideLayout" Target="../slideLayouts/slideLayout54.xml"/><Relationship Id="rId2" Type="http://schemas.openxmlformats.org/officeDocument/2006/relationships/slideLayout" Target="../slideLayouts/slideLayout44.xml"/><Relationship Id="rId1" Type="http://schemas.openxmlformats.org/officeDocument/2006/relationships/slideLayout" Target="../slideLayouts/slideLayout43.xml"/><Relationship Id="rId6" Type="http://schemas.openxmlformats.org/officeDocument/2006/relationships/slideLayout" Target="../slideLayouts/slideLayout48.xml"/><Relationship Id="rId11" Type="http://schemas.openxmlformats.org/officeDocument/2006/relationships/slideLayout" Target="../slideLayouts/slideLayout53.xml"/><Relationship Id="rId5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6.xml"/><Relationship Id="rId9" Type="http://schemas.openxmlformats.org/officeDocument/2006/relationships/slideLayout" Target="../slideLayouts/slideLayout51.xml"/><Relationship Id="rId14" Type="http://schemas.openxmlformats.org/officeDocument/2006/relationships/image" Target="../media/image10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2.xml"/><Relationship Id="rId13" Type="http://schemas.openxmlformats.org/officeDocument/2006/relationships/slideLayout" Target="../slideLayouts/slideLayout67.xml"/><Relationship Id="rId3" Type="http://schemas.openxmlformats.org/officeDocument/2006/relationships/slideLayout" Target="../slideLayouts/slideLayout57.xml"/><Relationship Id="rId7" Type="http://schemas.openxmlformats.org/officeDocument/2006/relationships/slideLayout" Target="../slideLayouts/slideLayout61.xml"/><Relationship Id="rId12" Type="http://schemas.openxmlformats.org/officeDocument/2006/relationships/slideLayout" Target="../slideLayouts/slideLayout66.xml"/><Relationship Id="rId2" Type="http://schemas.openxmlformats.org/officeDocument/2006/relationships/slideLayout" Target="../slideLayouts/slideLayout56.xml"/><Relationship Id="rId16" Type="http://schemas.openxmlformats.org/officeDocument/2006/relationships/image" Target="../media/image10.png"/><Relationship Id="rId1" Type="http://schemas.openxmlformats.org/officeDocument/2006/relationships/slideLayout" Target="../slideLayouts/slideLayout55.xml"/><Relationship Id="rId6" Type="http://schemas.openxmlformats.org/officeDocument/2006/relationships/slideLayout" Target="../slideLayouts/slideLayout60.xml"/><Relationship Id="rId11" Type="http://schemas.openxmlformats.org/officeDocument/2006/relationships/slideLayout" Target="../slideLayouts/slideLayout65.xml"/><Relationship Id="rId5" Type="http://schemas.openxmlformats.org/officeDocument/2006/relationships/slideLayout" Target="../slideLayouts/slideLayout59.xml"/><Relationship Id="rId15" Type="http://schemas.openxmlformats.org/officeDocument/2006/relationships/theme" Target="../theme/theme4.xml"/><Relationship Id="rId10" Type="http://schemas.openxmlformats.org/officeDocument/2006/relationships/slideLayout" Target="../slideLayouts/slideLayout64.xml"/><Relationship Id="rId4" Type="http://schemas.openxmlformats.org/officeDocument/2006/relationships/slideLayout" Target="../slideLayouts/slideLayout58.xml"/><Relationship Id="rId9" Type="http://schemas.openxmlformats.org/officeDocument/2006/relationships/slideLayout" Target="../slideLayouts/slideLayout63.xml"/><Relationship Id="rId14" Type="http://schemas.openxmlformats.org/officeDocument/2006/relationships/slideLayout" Target="../slideLayouts/slideLayout68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6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71.xml"/><Relationship Id="rId7" Type="http://schemas.openxmlformats.org/officeDocument/2006/relationships/slideLayout" Target="../slideLayouts/slideLayout75.xml"/><Relationship Id="rId12" Type="http://schemas.openxmlformats.org/officeDocument/2006/relationships/slideLayout" Target="../slideLayouts/slideLayout80.xml"/><Relationship Id="rId2" Type="http://schemas.openxmlformats.org/officeDocument/2006/relationships/slideLayout" Target="../slideLayouts/slideLayout70.xml"/><Relationship Id="rId1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4.xml"/><Relationship Id="rId11" Type="http://schemas.openxmlformats.org/officeDocument/2006/relationships/slideLayout" Target="../slideLayouts/slideLayout79.xml"/><Relationship Id="rId5" Type="http://schemas.openxmlformats.org/officeDocument/2006/relationships/slideLayout" Target="../slideLayouts/slideLayout73.xml"/><Relationship Id="rId10" Type="http://schemas.openxmlformats.org/officeDocument/2006/relationships/slideLayout" Target="../slideLayouts/slideLayout78.xml"/><Relationship Id="rId4" Type="http://schemas.openxmlformats.org/officeDocument/2006/relationships/slideLayout" Target="../slideLayouts/slideLayout72.xml"/><Relationship Id="rId9" Type="http://schemas.openxmlformats.org/officeDocument/2006/relationships/slideLayout" Target="../slideLayouts/slideLayout77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457199" y="20597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36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36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36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36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36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36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36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36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36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457199" y="1200149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4447592" y="4780204"/>
            <a:ext cx="367800" cy="3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4" name="Google Shape;54;p13"/>
          <p:cNvPicPr preferRelativeResize="0"/>
          <p:nvPr/>
        </p:nvPicPr>
        <p:blipFill rotWithShape="1">
          <a:blip r:embed="rId33">
            <a:alphaModFix/>
          </a:blip>
          <a:srcRect/>
          <a:stretch/>
        </p:blipFill>
        <p:spPr>
          <a:xfrm>
            <a:off x="7447804" y="4925858"/>
            <a:ext cx="1696200" cy="24180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59"/>
          <p:cNvSpPr txBox="1">
            <a:spLocks noGrp="1"/>
          </p:cNvSpPr>
          <p:nvPr>
            <p:ph type="title"/>
          </p:nvPr>
        </p:nvSpPr>
        <p:spPr>
          <a:xfrm>
            <a:off x="371475" y="197727"/>
            <a:ext cx="8400900" cy="7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kkitt"/>
              <a:buNone/>
              <a:defRPr sz="2400" b="0" i="0" u="none" strike="noStrike" cap="none">
                <a:solidFill>
                  <a:schemeClr val="dk1"/>
                </a:solidFill>
                <a:latin typeface="Rokkitt"/>
                <a:ea typeface="Rokkitt"/>
                <a:cs typeface="Rokkitt"/>
                <a:sym typeface="Rokkitt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/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/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/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/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/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/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/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/>
            </a:lvl9pPr>
          </a:lstStyle>
          <a:p>
            <a:endParaRPr/>
          </a:p>
        </p:txBody>
      </p:sp>
      <p:sp>
        <p:nvSpPr>
          <p:cNvPr id="295" name="Google Shape;295;p59"/>
          <p:cNvSpPr txBox="1">
            <a:spLocks noGrp="1"/>
          </p:cNvSpPr>
          <p:nvPr>
            <p:ph type="body" idx="1"/>
          </p:nvPr>
        </p:nvSpPr>
        <p:spPr>
          <a:xfrm>
            <a:off x="371475" y="1200150"/>
            <a:ext cx="840090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98449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Char char="•"/>
              <a:defRPr sz="1400" b="0" i="0" u="none" strike="noStrike" cap="none">
                <a:solidFill>
                  <a:srgbClr val="22376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98449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Char char="•"/>
              <a:defRPr sz="1400" b="0" i="0" u="none" strike="noStrike" cap="none">
                <a:solidFill>
                  <a:srgbClr val="22376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98449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Char char="•"/>
              <a:defRPr sz="1400" b="0" i="0" u="none" strike="noStrike" cap="none">
                <a:solidFill>
                  <a:srgbClr val="22376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98449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Char char="•"/>
              <a:defRPr sz="1400" b="0" i="0" u="none" strike="noStrike" cap="none">
                <a:solidFill>
                  <a:srgbClr val="22376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98449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Char char="•"/>
              <a:defRPr sz="1400" b="0" i="0" u="none" strike="noStrike" cap="none">
                <a:solidFill>
                  <a:srgbClr val="22376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98449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98449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98449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98449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96" name="Google Shape;296;p59"/>
          <p:cNvSpPr txBox="1">
            <a:spLocks noGrp="1"/>
          </p:cNvSpPr>
          <p:nvPr>
            <p:ph type="ftr" idx="11"/>
          </p:nvPr>
        </p:nvSpPr>
        <p:spPr>
          <a:xfrm>
            <a:off x="3028950" y="4767262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Calibri"/>
              <a:buNone/>
              <a:defRPr sz="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97" name="Google Shape;297;p59"/>
          <p:cNvSpPr txBox="1">
            <a:spLocks noGrp="1"/>
          </p:cNvSpPr>
          <p:nvPr>
            <p:ph type="sldNum" idx="12"/>
          </p:nvPr>
        </p:nvSpPr>
        <p:spPr>
          <a:xfrm>
            <a:off x="373130" y="4767261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Calibri"/>
              <a:buNone/>
              <a:defRPr sz="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Calibri"/>
              <a:buNone/>
              <a:defRPr sz="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Calibri"/>
              <a:buNone/>
              <a:defRPr sz="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Calibri"/>
              <a:buNone/>
              <a:defRPr sz="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Calibri"/>
              <a:buNone/>
              <a:defRPr sz="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Calibri"/>
              <a:buNone/>
              <a:defRPr sz="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Calibri"/>
              <a:buNone/>
              <a:defRPr sz="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Calibri"/>
              <a:buNone/>
              <a:defRPr sz="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Calibri"/>
              <a:buNone/>
              <a:defRPr sz="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98" name="Google Shape;298;p59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7076404" y="4793058"/>
            <a:ext cx="1696200" cy="24180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6" r:id="rId3"/>
    <p:sldLayoutId id="2147483707" r:id="rId4"/>
    <p:sldLayoutId id="2147483708" r:id="rId5"/>
    <p:sldLayoutId id="2147483709" r:id="rId6"/>
    <p:sldLayoutId id="2147483710" r:id="rId7"/>
    <p:sldLayoutId id="2147483711" r:id="rId8"/>
    <p:sldLayoutId id="2147483712" r:id="rId9"/>
    <p:sldLayoutId id="2147483713" r:id="rId10"/>
    <p:sldLayoutId id="2147483714" r:id="rId11"/>
    <p:sldLayoutId id="2147483715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129"/>
          <p:cNvSpPr txBox="1">
            <a:spLocks noGrp="1"/>
          </p:cNvSpPr>
          <p:nvPr>
            <p:ph type="title"/>
          </p:nvPr>
        </p:nvSpPr>
        <p:spPr>
          <a:xfrm>
            <a:off x="371475" y="197727"/>
            <a:ext cx="8400900" cy="7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ckwell"/>
              <a:buNone/>
              <a:defRPr sz="24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626" name="Google Shape;626;p129"/>
          <p:cNvSpPr txBox="1">
            <a:spLocks noGrp="1"/>
          </p:cNvSpPr>
          <p:nvPr>
            <p:ph type="body" idx="1"/>
          </p:nvPr>
        </p:nvSpPr>
        <p:spPr>
          <a:xfrm>
            <a:off x="371475" y="1200150"/>
            <a:ext cx="840090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22376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22376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22376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22376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22376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27" name="Google Shape;627;p129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28" name="Google Shape;628;p129"/>
          <p:cNvSpPr txBox="1">
            <a:spLocks noGrp="1"/>
          </p:cNvSpPr>
          <p:nvPr>
            <p:ph type="sldNum" idx="12"/>
          </p:nvPr>
        </p:nvSpPr>
        <p:spPr>
          <a:xfrm>
            <a:off x="373130" y="4767262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29" name="Google Shape;629;p129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7076405" y="4793058"/>
            <a:ext cx="1696120" cy="241552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770" r:id="rId1"/>
    <p:sldLayoutId id="2147483771" r:id="rId2"/>
    <p:sldLayoutId id="2147483772" r:id="rId3"/>
    <p:sldLayoutId id="2147483773" r:id="rId4"/>
    <p:sldLayoutId id="2147483774" r:id="rId5"/>
    <p:sldLayoutId id="2147483775" r:id="rId6"/>
    <p:sldLayoutId id="2147483776" r:id="rId7"/>
    <p:sldLayoutId id="2147483777" r:id="rId8"/>
    <p:sldLayoutId id="2147483778" r:id="rId9"/>
    <p:sldLayoutId id="2147483779" r:id="rId10"/>
    <p:sldLayoutId id="2147483780" r:id="rId11"/>
    <p:sldLayoutId id="2147483781" r:id="rId12"/>
    <p:sldLayoutId id="2147483782" r:id="rId13"/>
    <p:sldLayoutId id="2147483783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44"/>
          <p:cNvSpPr txBox="1">
            <a:spLocks noGrp="1"/>
          </p:cNvSpPr>
          <p:nvPr>
            <p:ph type="title"/>
          </p:nvPr>
        </p:nvSpPr>
        <p:spPr>
          <a:xfrm>
            <a:off x="371475" y="197727"/>
            <a:ext cx="8400900" cy="7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kkitt"/>
              <a:buNone/>
              <a:defRPr sz="2400" b="0" i="0" u="none" strike="noStrike" cap="none">
                <a:solidFill>
                  <a:schemeClr val="dk1"/>
                </a:solidFill>
                <a:latin typeface="Rokkitt"/>
                <a:ea typeface="Rokkitt"/>
                <a:cs typeface="Rokkitt"/>
                <a:sym typeface="Rokkitt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/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/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/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/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/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/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/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/>
            </a:lvl9pPr>
          </a:lstStyle>
          <a:p>
            <a:endParaRPr/>
          </a:p>
        </p:txBody>
      </p:sp>
      <p:sp>
        <p:nvSpPr>
          <p:cNvPr id="737" name="Google Shape;737;p144"/>
          <p:cNvSpPr txBox="1">
            <a:spLocks noGrp="1"/>
          </p:cNvSpPr>
          <p:nvPr>
            <p:ph type="body" idx="1"/>
          </p:nvPr>
        </p:nvSpPr>
        <p:spPr>
          <a:xfrm>
            <a:off x="371475" y="1200150"/>
            <a:ext cx="840090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98449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Char char="●"/>
              <a:defRPr sz="1400" b="0" i="0" u="none" strike="noStrike" cap="none">
                <a:solidFill>
                  <a:srgbClr val="22376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98449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Char char="○"/>
              <a:defRPr sz="1400" b="0" i="0" u="none" strike="noStrike" cap="none">
                <a:solidFill>
                  <a:srgbClr val="22376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98449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Char char="■"/>
              <a:defRPr sz="1400" b="0" i="0" u="none" strike="noStrike" cap="none">
                <a:solidFill>
                  <a:srgbClr val="22376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98449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Char char="●"/>
              <a:defRPr sz="1400" b="0" i="0" u="none" strike="noStrike" cap="none">
                <a:solidFill>
                  <a:srgbClr val="22376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98449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Char char="○"/>
              <a:defRPr sz="1400" b="0" i="0" u="none" strike="noStrike" cap="none">
                <a:solidFill>
                  <a:srgbClr val="22376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98449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■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98449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98449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○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98449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■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38" name="Google Shape;738;p144"/>
          <p:cNvSpPr txBox="1">
            <a:spLocks noGrp="1"/>
          </p:cNvSpPr>
          <p:nvPr>
            <p:ph type="ftr" idx="11"/>
          </p:nvPr>
        </p:nvSpPr>
        <p:spPr>
          <a:xfrm>
            <a:off x="3028950" y="4767262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Calibri"/>
              <a:buNone/>
              <a:defRPr sz="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39" name="Google Shape;739;p144"/>
          <p:cNvSpPr txBox="1">
            <a:spLocks noGrp="1"/>
          </p:cNvSpPr>
          <p:nvPr>
            <p:ph type="sldNum" idx="12"/>
          </p:nvPr>
        </p:nvSpPr>
        <p:spPr>
          <a:xfrm>
            <a:off x="373130" y="4767261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Calibri"/>
              <a:buNone/>
              <a:defRPr sz="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Calibri"/>
              <a:buNone/>
              <a:defRPr sz="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Calibri"/>
              <a:buNone/>
              <a:defRPr sz="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Calibri"/>
              <a:buNone/>
              <a:defRPr sz="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Calibri"/>
              <a:buNone/>
              <a:defRPr sz="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Calibri"/>
              <a:buNone/>
              <a:defRPr sz="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Calibri"/>
              <a:buNone/>
              <a:defRPr sz="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Calibri"/>
              <a:buNone/>
              <a:defRPr sz="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Calibri"/>
              <a:buNone/>
              <a:defRPr sz="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40" name="Google Shape;740;p144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7447804" y="4905283"/>
            <a:ext cx="1696200" cy="24180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784" r:id="rId1"/>
    <p:sldLayoutId id="2147483785" r:id="rId2"/>
    <p:sldLayoutId id="2147483787" r:id="rId3"/>
    <p:sldLayoutId id="2147483788" r:id="rId4"/>
    <p:sldLayoutId id="2147483789" r:id="rId5"/>
    <p:sldLayoutId id="2147483790" r:id="rId6"/>
    <p:sldLayoutId id="2147483791" r:id="rId7"/>
    <p:sldLayoutId id="2147483792" r:id="rId8"/>
    <p:sldLayoutId id="2147483793" r:id="rId9"/>
    <p:sldLayoutId id="2147483794" r:id="rId10"/>
    <p:sldLayoutId id="2147483795" r:id="rId11"/>
    <p:sldLayoutId id="2147483796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3.xml"/><Relationship Id="rId4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8.xml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8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tlytics.org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7.xml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1" name="Google Shape;961;p182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2408" b="2408"/>
          <a:stretch/>
        </p:blipFill>
        <p:spPr>
          <a:xfrm>
            <a:off x="-8424" y="0"/>
            <a:ext cx="9144000" cy="4891800"/>
          </a:xfrm>
          <a:prstGeom prst="rect">
            <a:avLst/>
          </a:prstGeom>
          <a:noFill/>
          <a:ln>
            <a:noFill/>
          </a:ln>
        </p:spPr>
      </p:pic>
      <p:sp>
        <p:nvSpPr>
          <p:cNvPr id="962" name="Google Shape;962;p182"/>
          <p:cNvSpPr txBox="1">
            <a:spLocks noGrp="1"/>
          </p:cNvSpPr>
          <p:nvPr>
            <p:ph type="body" idx="3"/>
          </p:nvPr>
        </p:nvSpPr>
        <p:spPr>
          <a:xfrm>
            <a:off x="371475" y="895350"/>
            <a:ext cx="7257300" cy="198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</a:pPr>
            <a:r>
              <a:rPr lang="en" b="1"/>
              <a:t>Data Science: The Industry Perspective</a:t>
            </a:r>
            <a:endParaRPr sz="2000" b="1"/>
          </a:p>
        </p:txBody>
      </p:sp>
      <p:sp>
        <p:nvSpPr>
          <p:cNvPr id="963" name="Google Shape;963;p182"/>
          <p:cNvSpPr/>
          <p:nvPr/>
        </p:nvSpPr>
        <p:spPr>
          <a:xfrm>
            <a:off x="-8433" y="3892266"/>
            <a:ext cx="9152400" cy="1018500"/>
          </a:xfrm>
          <a:prstGeom prst="rect">
            <a:avLst/>
          </a:prstGeom>
          <a:solidFill>
            <a:srgbClr val="F1F1F2">
              <a:alpha val="84310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64" name="Google Shape;964;p18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09872" y="4025767"/>
            <a:ext cx="2413200" cy="798300"/>
          </a:xfrm>
          <a:prstGeom prst="rect">
            <a:avLst/>
          </a:prstGeom>
          <a:noFill/>
          <a:ln>
            <a:noFill/>
          </a:ln>
        </p:spPr>
      </p:pic>
      <p:sp>
        <p:nvSpPr>
          <p:cNvPr id="965" name="Google Shape;965;p182"/>
          <p:cNvSpPr txBox="1"/>
          <p:nvPr/>
        </p:nvSpPr>
        <p:spPr>
          <a:xfrm>
            <a:off x="177825" y="3589813"/>
            <a:ext cx="5475900" cy="16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Calibri"/>
              <a:buNone/>
            </a:pPr>
            <a:r>
              <a:rPr lang="en" sz="24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Khalifeh AlJadda</a:t>
            </a:r>
            <a:endParaRPr sz="2400" b="1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Calibri"/>
              <a:buNone/>
            </a:pPr>
            <a:r>
              <a:rPr lang="en" sz="24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@southernDSC</a:t>
            </a:r>
            <a:endParaRPr sz="2400" b="1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Calibri"/>
              <a:buNone/>
            </a:pPr>
            <a:r>
              <a:rPr lang="en" sz="24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www.aljadda.com</a:t>
            </a:r>
            <a:endParaRPr sz="2400" b="1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Google Shape;1023;p191"/>
          <p:cNvSpPr txBox="1">
            <a:spLocks noGrp="1"/>
          </p:cNvSpPr>
          <p:nvPr>
            <p:ph type="title"/>
          </p:nvPr>
        </p:nvSpPr>
        <p:spPr>
          <a:xfrm>
            <a:off x="371475" y="197727"/>
            <a:ext cx="8400900" cy="7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ckwell"/>
              <a:buNone/>
            </a:pPr>
            <a:r>
              <a:rPr lang="en"/>
              <a:t>Data Science Delima</a:t>
            </a:r>
            <a:endParaRPr sz="1100"/>
          </a:p>
        </p:txBody>
      </p:sp>
      <p:sp>
        <p:nvSpPr>
          <p:cNvPr id="1024" name="Google Shape;1024;p191"/>
          <p:cNvSpPr txBox="1">
            <a:spLocks noGrp="1"/>
          </p:cNvSpPr>
          <p:nvPr>
            <p:ph type="sldNum" idx="12"/>
          </p:nvPr>
        </p:nvSpPr>
        <p:spPr>
          <a:xfrm>
            <a:off x="373130" y="4767262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sz="8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25" name="Google Shape;1025;p1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9355" y="994302"/>
            <a:ext cx="4101086" cy="39146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Google Shape;1030;p192"/>
          <p:cNvSpPr txBox="1">
            <a:spLocks noGrp="1"/>
          </p:cNvSpPr>
          <p:nvPr>
            <p:ph type="title"/>
          </p:nvPr>
        </p:nvSpPr>
        <p:spPr>
          <a:xfrm>
            <a:off x="371475" y="197727"/>
            <a:ext cx="8400900" cy="726300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Scientist (Job Posting 1)</a:t>
            </a:r>
            <a:endParaRPr/>
          </a:p>
        </p:txBody>
      </p:sp>
      <p:pic>
        <p:nvPicPr>
          <p:cNvPr id="1031" name="Google Shape;1031;p1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76427"/>
            <a:ext cx="8839203" cy="30242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2" name="Google Shape;1032;p1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141156"/>
            <a:ext cx="9143999" cy="28611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Google Shape;1037;p193"/>
          <p:cNvSpPr txBox="1">
            <a:spLocks noGrp="1"/>
          </p:cNvSpPr>
          <p:nvPr>
            <p:ph type="title"/>
          </p:nvPr>
        </p:nvSpPr>
        <p:spPr>
          <a:xfrm>
            <a:off x="371475" y="197727"/>
            <a:ext cx="8400900" cy="726300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Scientist (Job Posting 2)</a:t>
            </a:r>
            <a:endParaRPr/>
          </a:p>
        </p:txBody>
      </p:sp>
      <p:pic>
        <p:nvPicPr>
          <p:cNvPr id="1038" name="Google Shape;1038;p1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70229"/>
            <a:ext cx="8839203" cy="18071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Google Shape;1043;p194"/>
          <p:cNvSpPr txBox="1">
            <a:spLocks noGrp="1"/>
          </p:cNvSpPr>
          <p:nvPr>
            <p:ph type="title"/>
          </p:nvPr>
        </p:nvSpPr>
        <p:spPr>
          <a:xfrm>
            <a:off x="371475" y="197727"/>
            <a:ext cx="8400900" cy="726300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Scientist (Job Posting 3)</a:t>
            </a:r>
            <a:endParaRPr/>
          </a:p>
        </p:txBody>
      </p:sp>
      <p:pic>
        <p:nvPicPr>
          <p:cNvPr id="1044" name="Google Shape;1044;p1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76427"/>
            <a:ext cx="8839201" cy="34962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Google Shape;1049;p195"/>
          <p:cNvSpPr txBox="1">
            <a:spLocks noGrp="1"/>
          </p:cNvSpPr>
          <p:nvPr>
            <p:ph type="title"/>
          </p:nvPr>
        </p:nvSpPr>
        <p:spPr>
          <a:xfrm>
            <a:off x="371475" y="-30873"/>
            <a:ext cx="8400900" cy="726300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 Data Science Hard Skills</a:t>
            </a:r>
            <a:endParaRPr/>
          </a:p>
        </p:txBody>
      </p:sp>
      <p:pic>
        <p:nvPicPr>
          <p:cNvPr id="1050" name="Google Shape;1050;p1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800" y="771627"/>
            <a:ext cx="7087999" cy="39146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1" name="Google Shape;1051;p1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350" y="4417200"/>
            <a:ext cx="3399959" cy="72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2" name="Google Shape;1052;p19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90300" y="4463625"/>
            <a:ext cx="723925" cy="63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96"/>
          <p:cNvSpPr txBox="1">
            <a:spLocks noGrp="1"/>
          </p:cNvSpPr>
          <p:nvPr>
            <p:ph type="title"/>
          </p:nvPr>
        </p:nvSpPr>
        <p:spPr>
          <a:xfrm>
            <a:off x="371475" y="197727"/>
            <a:ext cx="8400900" cy="726300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Science Core Values</a:t>
            </a:r>
            <a:endParaRPr/>
          </a:p>
        </p:txBody>
      </p:sp>
      <p:sp>
        <p:nvSpPr>
          <p:cNvPr id="1058" name="Google Shape;1058;p196"/>
          <p:cNvSpPr/>
          <p:nvPr/>
        </p:nvSpPr>
        <p:spPr>
          <a:xfrm rot="-2081266">
            <a:off x="1475020" y="2362389"/>
            <a:ext cx="1323660" cy="1321079"/>
          </a:xfrm>
          <a:prstGeom prst="ellipse">
            <a:avLst/>
          </a:prstGeom>
          <a:solidFill>
            <a:srgbClr val="A1C3F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59" name="Google Shape;1059;p196"/>
          <p:cNvGrpSpPr/>
          <p:nvPr/>
        </p:nvGrpSpPr>
        <p:grpSpPr>
          <a:xfrm>
            <a:off x="-459763" y="1659268"/>
            <a:ext cx="2407147" cy="2190413"/>
            <a:chOff x="1978637" y="1202068"/>
            <a:chExt cx="2407147" cy="2190413"/>
          </a:xfrm>
        </p:grpSpPr>
        <p:sp>
          <p:nvSpPr>
            <p:cNvPr id="1060" name="Google Shape;1060;p196"/>
            <p:cNvSpPr/>
            <p:nvPr/>
          </p:nvSpPr>
          <p:spPr>
            <a:xfrm rot="-2081187">
              <a:off x="2278971" y="1519484"/>
              <a:ext cx="1601327" cy="1555582"/>
            </a:xfrm>
            <a:custGeom>
              <a:avLst/>
              <a:gdLst/>
              <a:ahLst/>
              <a:cxnLst/>
              <a:rect l="l" t="t" r="r" b="b"/>
              <a:pathLst>
                <a:path w="246" h="240" extrusionOk="0">
                  <a:moveTo>
                    <a:pt x="246" y="29"/>
                  </a:moveTo>
                  <a:cubicBezTo>
                    <a:pt x="241" y="19"/>
                    <a:pt x="235" y="9"/>
                    <a:pt x="228" y="0"/>
                  </a:cubicBezTo>
                  <a:cubicBezTo>
                    <a:pt x="111" y="25"/>
                    <a:pt x="19" y="120"/>
                    <a:pt x="0" y="240"/>
                  </a:cubicBezTo>
                  <a:cubicBezTo>
                    <a:pt x="11" y="237"/>
                    <a:pt x="22" y="234"/>
                    <a:pt x="34" y="232"/>
                  </a:cubicBezTo>
                  <a:cubicBezTo>
                    <a:pt x="56" y="128"/>
                    <a:pt x="140" y="46"/>
                    <a:pt x="246" y="29"/>
                  </a:cubicBezTo>
                  <a:close/>
                </a:path>
              </a:pathLst>
            </a:custGeom>
            <a:solidFill>
              <a:srgbClr val="A1C3FA"/>
            </a:solidFill>
            <a:ln w="9525" cap="flat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196"/>
            <p:cNvSpPr/>
            <p:nvPr/>
          </p:nvSpPr>
          <p:spPr>
            <a:xfrm rot="-2081188">
              <a:off x="2605674" y="1601249"/>
              <a:ext cx="1541190" cy="1320966"/>
            </a:xfrm>
            <a:custGeom>
              <a:avLst/>
              <a:gdLst/>
              <a:ahLst/>
              <a:cxnLst/>
              <a:rect l="l" t="t" r="r" b="b"/>
              <a:pathLst>
                <a:path w="248" h="213" extrusionOk="0">
                  <a:moveTo>
                    <a:pt x="142" y="213"/>
                  </a:moveTo>
                  <a:cubicBezTo>
                    <a:pt x="152" y="188"/>
                    <a:pt x="170" y="167"/>
                    <a:pt x="194" y="153"/>
                  </a:cubicBezTo>
                  <a:cubicBezTo>
                    <a:pt x="211" y="143"/>
                    <a:pt x="230" y="137"/>
                    <a:pt x="248" y="136"/>
                  </a:cubicBezTo>
                  <a:cubicBezTo>
                    <a:pt x="247" y="87"/>
                    <a:pt x="234" y="41"/>
                    <a:pt x="212" y="0"/>
                  </a:cubicBezTo>
                  <a:cubicBezTo>
                    <a:pt x="106" y="17"/>
                    <a:pt x="22" y="99"/>
                    <a:pt x="0" y="203"/>
                  </a:cubicBezTo>
                  <a:cubicBezTo>
                    <a:pt x="46" y="195"/>
                    <a:pt x="95" y="198"/>
                    <a:pt x="142" y="213"/>
                  </a:cubicBezTo>
                  <a:close/>
                </a:path>
              </a:pathLst>
            </a:custGeom>
            <a:solidFill>
              <a:srgbClr val="0C58D3"/>
            </a:solidFill>
            <a:ln w="12700" cap="flat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196"/>
            <p:cNvSpPr txBox="1"/>
            <p:nvPr/>
          </p:nvSpPr>
          <p:spPr>
            <a:xfrm rot="-4432199">
              <a:off x="2798390" y="1964894"/>
              <a:ext cx="1304451" cy="5625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Curiosity</a:t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063" name="Google Shape;1063;p196"/>
          <p:cNvGrpSpPr/>
          <p:nvPr/>
        </p:nvGrpSpPr>
        <p:grpSpPr>
          <a:xfrm>
            <a:off x="428712" y="3057127"/>
            <a:ext cx="2108006" cy="2437164"/>
            <a:chOff x="2867112" y="2599927"/>
            <a:chExt cx="2108006" cy="2437164"/>
          </a:xfrm>
        </p:grpSpPr>
        <p:sp>
          <p:nvSpPr>
            <p:cNvPr id="1064" name="Google Shape;1064;p196"/>
            <p:cNvSpPr/>
            <p:nvPr/>
          </p:nvSpPr>
          <p:spPr>
            <a:xfrm rot="-2081188">
              <a:off x="3325156" y="2966530"/>
              <a:ext cx="1061085" cy="1941128"/>
            </a:xfrm>
            <a:custGeom>
              <a:avLst/>
              <a:gdLst/>
              <a:ahLst/>
              <a:cxnLst/>
              <a:rect l="l" t="t" r="r" b="b"/>
              <a:pathLst>
                <a:path w="163" h="300" extrusionOk="0">
                  <a:moveTo>
                    <a:pt x="32" y="39"/>
                  </a:moveTo>
                  <a:cubicBezTo>
                    <a:pt x="32" y="26"/>
                    <a:pt x="33" y="13"/>
                    <a:pt x="35" y="0"/>
                  </a:cubicBezTo>
                  <a:cubicBezTo>
                    <a:pt x="24" y="2"/>
                    <a:pt x="13" y="5"/>
                    <a:pt x="2" y="8"/>
                  </a:cubicBezTo>
                  <a:cubicBezTo>
                    <a:pt x="1" y="19"/>
                    <a:pt x="0" y="29"/>
                    <a:pt x="0" y="39"/>
                  </a:cubicBezTo>
                  <a:cubicBezTo>
                    <a:pt x="0" y="153"/>
                    <a:pt x="65" y="252"/>
                    <a:pt x="160" y="300"/>
                  </a:cubicBezTo>
                  <a:cubicBezTo>
                    <a:pt x="160" y="289"/>
                    <a:pt x="161" y="277"/>
                    <a:pt x="163" y="265"/>
                  </a:cubicBezTo>
                  <a:cubicBezTo>
                    <a:pt x="85" y="220"/>
                    <a:pt x="32" y="136"/>
                    <a:pt x="32" y="39"/>
                  </a:cubicBezTo>
                  <a:close/>
                </a:path>
              </a:pathLst>
            </a:custGeom>
            <a:solidFill>
              <a:srgbClr val="A1C3FA"/>
            </a:solidFill>
            <a:ln w="9525" cap="flat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196"/>
            <p:cNvSpPr/>
            <p:nvPr/>
          </p:nvSpPr>
          <p:spPr>
            <a:xfrm rot="-2081187">
              <a:off x="3456358" y="2773799"/>
              <a:ext cx="1138968" cy="1690435"/>
            </a:xfrm>
            <a:custGeom>
              <a:avLst/>
              <a:gdLst/>
              <a:ahLst/>
              <a:cxnLst/>
              <a:rect l="l" t="t" r="r" b="b"/>
              <a:pathLst>
                <a:path w="183" h="273" extrusionOk="0">
                  <a:moveTo>
                    <a:pt x="156" y="108"/>
                  </a:moveTo>
                  <a:cubicBezTo>
                    <a:pt x="139" y="79"/>
                    <a:pt x="136" y="46"/>
                    <a:pt x="144" y="16"/>
                  </a:cubicBezTo>
                  <a:cubicBezTo>
                    <a:pt x="97" y="2"/>
                    <a:pt x="48" y="0"/>
                    <a:pt x="3" y="8"/>
                  </a:cubicBezTo>
                  <a:cubicBezTo>
                    <a:pt x="1" y="21"/>
                    <a:pt x="0" y="34"/>
                    <a:pt x="0" y="47"/>
                  </a:cubicBezTo>
                  <a:cubicBezTo>
                    <a:pt x="0" y="144"/>
                    <a:pt x="53" y="228"/>
                    <a:pt x="131" y="273"/>
                  </a:cubicBezTo>
                  <a:cubicBezTo>
                    <a:pt x="138" y="227"/>
                    <a:pt x="155" y="182"/>
                    <a:pt x="183" y="141"/>
                  </a:cubicBezTo>
                  <a:cubicBezTo>
                    <a:pt x="173" y="132"/>
                    <a:pt x="163" y="121"/>
                    <a:pt x="156" y="108"/>
                  </a:cubicBezTo>
                  <a:close/>
                </a:path>
              </a:pathLst>
            </a:custGeom>
            <a:solidFill>
              <a:srgbClr val="0D5DDF"/>
            </a:solidFill>
            <a:ln w="12700" cap="flat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196"/>
            <p:cNvSpPr txBox="1"/>
            <p:nvPr/>
          </p:nvSpPr>
          <p:spPr>
            <a:xfrm rot="2156063">
              <a:off x="3231785" y="3231412"/>
              <a:ext cx="1304574" cy="56288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Storytelling</a:t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067" name="Google Shape;1067;p196"/>
          <p:cNvGrpSpPr/>
          <p:nvPr/>
        </p:nvGrpSpPr>
        <p:grpSpPr>
          <a:xfrm>
            <a:off x="1899115" y="2921614"/>
            <a:ext cx="2424506" cy="2097542"/>
            <a:chOff x="4337515" y="2464414"/>
            <a:chExt cx="2424506" cy="2097542"/>
          </a:xfrm>
        </p:grpSpPr>
        <p:sp>
          <p:nvSpPr>
            <p:cNvPr id="1068" name="Google Shape;1068;p196"/>
            <p:cNvSpPr/>
            <p:nvPr/>
          </p:nvSpPr>
          <p:spPr>
            <a:xfrm rot="-2081187">
              <a:off x="4648818" y="3375680"/>
              <a:ext cx="2119401" cy="640096"/>
            </a:xfrm>
            <a:custGeom>
              <a:avLst/>
              <a:gdLst/>
              <a:ahLst/>
              <a:cxnLst/>
              <a:rect l="l" t="t" r="r" b="b"/>
              <a:pathLst>
                <a:path w="326" h="99" extrusionOk="0">
                  <a:moveTo>
                    <a:pt x="119" y="67"/>
                  </a:moveTo>
                  <a:cubicBezTo>
                    <a:pt x="77" y="67"/>
                    <a:pt x="37" y="57"/>
                    <a:pt x="2" y="40"/>
                  </a:cubicBezTo>
                  <a:cubicBezTo>
                    <a:pt x="1" y="51"/>
                    <a:pt x="0" y="63"/>
                    <a:pt x="0" y="74"/>
                  </a:cubicBezTo>
                  <a:cubicBezTo>
                    <a:pt x="36" y="90"/>
                    <a:pt x="76" y="99"/>
                    <a:pt x="119" y="99"/>
                  </a:cubicBezTo>
                  <a:cubicBezTo>
                    <a:pt x="200" y="99"/>
                    <a:pt x="273" y="67"/>
                    <a:pt x="326" y="14"/>
                  </a:cubicBezTo>
                  <a:cubicBezTo>
                    <a:pt x="315" y="10"/>
                    <a:pt x="304" y="5"/>
                    <a:pt x="294" y="0"/>
                  </a:cubicBezTo>
                  <a:cubicBezTo>
                    <a:pt x="247" y="42"/>
                    <a:pt x="186" y="67"/>
                    <a:pt x="119" y="67"/>
                  </a:cubicBezTo>
                  <a:close/>
                </a:path>
              </a:pathLst>
            </a:custGeom>
            <a:solidFill>
              <a:srgbClr val="A1C3FA"/>
            </a:solidFill>
            <a:ln w="9525" cap="flat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196"/>
            <p:cNvSpPr/>
            <p:nvPr/>
          </p:nvSpPr>
          <p:spPr>
            <a:xfrm rot="-2081187">
              <a:off x="4457034" y="2893418"/>
              <a:ext cx="1815979" cy="987157"/>
            </a:xfrm>
            <a:custGeom>
              <a:avLst/>
              <a:gdLst/>
              <a:ahLst/>
              <a:cxnLst/>
              <a:rect l="l" t="t" r="r" b="b"/>
              <a:pathLst>
                <a:path w="292" h="159" extrusionOk="0">
                  <a:moveTo>
                    <a:pt x="182" y="1"/>
                  </a:moveTo>
                  <a:cubicBezTo>
                    <a:pt x="181" y="2"/>
                    <a:pt x="179" y="3"/>
                    <a:pt x="177" y="4"/>
                  </a:cubicBezTo>
                  <a:cubicBezTo>
                    <a:pt x="137" y="27"/>
                    <a:pt x="88" y="24"/>
                    <a:pt x="51" y="0"/>
                  </a:cubicBezTo>
                  <a:cubicBezTo>
                    <a:pt x="23" y="41"/>
                    <a:pt x="6" y="86"/>
                    <a:pt x="0" y="132"/>
                  </a:cubicBezTo>
                  <a:cubicBezTo>
                    <a:pt x="35" y="149"/>
                    <a:pt x="75" y="159"/>
                    <a:pt x="117" y="159"/>
                  </a:cubicBezTo>
                  <a:cubicBezTo>
                    <a:pt x="184" y="159"/>
                    <a:pt x="245" y="134"/>
                    <a:pt x="292" y="92"/>
                  </a:cubicBezTo>
                  <a:cubicBezTo>
                    <a:pt x="250" y="71"/>
                    <a:pt x="212" y="41"/>
                    <a:pt x="182" y="1"/>
                  </a:cubicBezTo>
                  <a:close/>
                </a:path>
              </a:pathLst>
            </a:custGeom>
            <a:solidFill>
              <a:srgbClr val="0E65F0"/>
            </a:solidFill>
            <a:ln w="12700" cap="flat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196"/>
            <p:cNvSpPr txBox="1"/>
            <p:nvPr/>
          </p:nvSpPr>
          <p:spPr>
            <a:xfrm rot="-2245873">
              <a:off x="4639442" y="3207930"/>
              <a:ext cx="1304523" cy="5630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Lifelong Learning</a:t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071" name="Google Shape;1071;p196"/>
          <p:cNvGrpSpPr/>
          <p:nvPr/>
        </p:nvGrpSpPr>
        <p:grpSpPr>
          <a:xfrm>
            <a:off x="824696" y="528533"/>
            <a:ext cx="2344104" cy="2370669"/>
            <a:chOff x="3263096" y="71333"/>
            <a:chExt cx="2344104" cy="2370669"/>
          </a:xfrm>
        </p:grpSpPr>
        <p:sp>
          <p:nvSpPr>
            <p:cNvPr id="1072" name="Google Shape;1072;p196"/>
            <p:cNvSpPr/>
            <p:nvPr/>
          </p:nvSpPr>
          <p:spPr>
            <a:xfrm rot="-2081187">
              <a:off x="3407226" y="525393"/>
              <a:ext cx="1943480" cy="1113468"/>
            </a:xfrm>
            <a:custGeom>
              <a:avLst/>
              <a:gdLst/>
              <a:ahLst/>
              <a:cxnLst/>
              <a:rect l="l" t="t" r="r" b="b"/>
              <a:pathLst>
                <a:path w="299" h="172" extrusionOk="0">
                  <a:moveTo>
                    <a:pt x="45" y="32"/>
                  </a:moveTo>
                  <a:cubicBezTo>
                    <a:pt x="146" y="32"/>
                    <a:pt x="233" y="89"/>
                    <a:pt x="276" y="172"/>
                  </a:cubicBezTo>
                  <a:cubicBezTo>
                    <a:pt x="284" y="164"/>
                    <a:pt x="292" y="155"/>
                    <a:pt x="299" y="146"/>
                  </a:cubicBezTo>
                  <a:cubicBezTo>
                    <a:pt x="248" y="59"/>
                    <a:pt x="153" y="0"/>
                    <a:pt x="45" y="0"/>
                  </a:cubicBezTo>
                  <a:cubicBezTo>
                    <a:pt x="30" y="0"/>
                    <a:pt x="14" y="1"/>
                    <a:pt x="0" y="3"/>
                  </a:cubicBezTo>
                  <a:cubicBezTo>
                    <a:pt x="6" y="13"/>
                    <a:pt x="12" y="23"/>
                    <a:pt x="18" y="33"/>
                  </a:cubicBezTo>
                  <a:cubicBezTo>
                    <a:pt x="27" y="32"/>
                    <a:pt x="36" y="32"/>
                    <a:pt x="45" y="32"/>
                  </a:cubicBezTo>
                  <a:close/>
                </a:path>
              </a:pathLst>
            </a:custGeom>
            <a:solidFill>
              <a:srgbClr val="A1C3FA"/>
            </a:solidFill>
            <a:ln w="9525" cap="flat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196"/>
            <p:cNvSpPr/>
            <p:nvPr/>
          </p:nvSpPr>
          <p:spPr>
            <a:xfrm rot="-2081187">
              <a:off x="3761328" y="760580"/>
              <a:ext cx="1606237" cy="1343790"/>
            </a:xfrm>
            <a:custGeom>
              <a:avLst/>
              <a:gdLst/>
              <a:ahLst/>
              <a:cxnLst/>
              <a:rect l="l" t="t" r="r" b="b"/>
              <a:pathLst>
                <a:path w="258" h="217" extrusionOk="0">
                  <a:moveTo>
                    <a:pt x="132" y="200"/>
                  </a:moveTo>
                  <a:cubicBezTo>
                    <a:pt x="135" y="205"/>
                    <a:pt x="138" y="211"/>
                    <a:pt x="140" y="217"/>
                  </a:cubicBezTo>
                  <a:cubicBezTo>
                    <a:pt x="186" y="200"/>
                    <a:pt x="227" y="174"/>
                    <a:pt x="258" y="140"/>
                  </a:cubicBezTo>
                  <a:cubicBezTo>
                    <a:pt x="215" y="57"/>
                    <a:pt x="128" y="0"/>
                    <a:pt x="27" y="0"/>
                  </a:cubicBezTo>
                  <a:cubicBezTo>
                    <a:pt x="18" y="0"/>
                    <a:pt x="9" y="0"/>
                    <a:pt x="0" y="1"/>
                  </a:cubicBezTo>
                  <a:cubicBezTo>
                    <a:pt x="21" y="43"/>
                    <a:pt x="34" y="90"/>
                    <a:pt x="34" y="140"/>
                  </a:cubicBezTo>
                  <a:cubicBezTo>
                    <a:pt x="74" y="142"/>
                    <a:pt x="111" y="163"/>
                    <a:pt x="132" y="200"/>
                  </a:cubicBezTo>
                  <a:close/>
                </a:path>
              </a:pathLst>
            </a:custGeom>
            <a:solidFill>
              <a:srgbClr val="0944A1"/>
            </a:solidFill>
            <a:ln w="12700" cap="flat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196"/>
            <p:cNvSpPr txBox="1"/>
            <p:nvPr/>
          </p:nvSpPr>
          <p:spPr>
            <a:xfrm>
              <a:off x="3919788" y="1123225"/>
              <a:ext cx="1304400" cy="56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Creativity</a:t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075" name="Google Shape;1075;p196"/>
          <p:cNvGrpSpPr/>
          <p:nvPr/>
        </p:nvGrpSpPr>
        <p:grpSpPr>
          <a:xfrm>
            <a:off x="2154907" y="1261576"/>
            <a:ext cx="2268741" cy="2444000"/>
            <a:chOff x="4593307" y="804376"/>
            <a:chExt cx="2268741" cy="2444000"/>
          </a:xfrm>
        </p:grpSpPr>
        <p:sp>
          <p:nvSpPr>
            <p:cNvPr id="1076" name="Google Shape;1076;p196"/>
            <p:cNvSpPr/>
            <p:nvPr/>
          </p:nvSpPr>
          <p:spPr>
            <a:xfrm rot="-2081188">
              <a:off x="5623193" y="814800"/>
              <a:ext cx="698156" cy="2118270"/>
            </a:xfrm>
            <a:custGeom>
              <a:avLst/>
              <a:gdLst/>
              <a:ahLst/>
              <a:cxnLst/>
              <a:rect l="l" t="t" r="r" b="b"/>
              <a:pathLst>
                <a:path w="107" h="328" extrusionOk="0">
                  <a:moveTo>
                    <a:pt x="52" y="26"/>
                  </a:moveTo>
                  <a:cubicBezTo>
                    <a:pt x="67" y="59"/>
                    <a:pt x="75" y="95"/>
                    <a:pt x="75" y="132"/>
                  </a:cubicBezTo>
                  <a:cubicBezTo>
                    <a:pt x="75" y="204"/>
                    <a:pt x="46" y="268"/>
                    <a:pt x="0" y="315"/>
                  </a:cubicBezTo>
                  <a:cubicBezTo>
                    <a:pt x="10" y="320"/>
                    <a:pt x="21" y="325"/>
                    <a:pt x="32" y="328"/>
                  </a:cubicBezTo>
                  <a:cubicBezTo>
                    <a:pt x="78" y="276"/>
                    <a:pt x="107" y="208"/>
                    <a:pt x="107" y="132"/>
                  </a:cubicBezTo>
                  <a:cubicBezTo>
                    <a:pt x="107" y="85"/>
                    <a:pt x="95" y="40"/>
                    <a:pt x="75" y="0"/>
                  </a:cubicBezTo>
                  <a:cubicBezTo>
                    <a:pt x="68" y="9"/>
                    <a:pt x="60" y="18"/>
                    <a:pt x="52" y="26"/>
                  </a:cubicBezTo>
                  <a:close/>
                </a:path>
              </a:pathLst>
            </a:custGeom>
            <a:solidFill>
              <a:srgbClr val="A1C3FA"/>
            </a:solidFill>
            <a:ln w="9525" cap="flat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196"/>
            <p:cNvSpPr/>
            <p:nvPr/>
          </p:nvSpPr>
          <p:spPr>
            <a:xfrm rot="-2081187">
              <a:off x="5001092" y="1289142"/>
              <a:ext cx="1148261" cy="1791718"/>
            </a:xfrm>
            <a:custGeom>
              <a:avLst/>
              <a:gdLst/>
              <a:ahLst/>
              <a:cxnLst/>
              <a:rect l="l" t="t" r="r" b="b"/>
              <a:pathLst>
                <a:path w="184" h="289" extrusionOk="0">
                  <a:moveTo>
                    <a:pt x="161" y="0"/>
                  </a:moveTo>
                  <a:cubicBezTo>
                    <a:pt x="128" y="34"/>
                    <a:pt x="87" y="60"/>
                    <a:pt x="40" y="76"/>
                  </a:cubicBezTo>
                  <a:cubicBezTo>
                    <a:pt x="52" y="121"/>
                    <a:pt x="36" y="170"/>
                    <a:pt x="0" y="200"/>
                  </a:cubicBezTo>
                  <a:cubicBezTo>
                    <a:pt x="29" y="240"/>
                    <a:pt x="67" y="270"/>
                    <a:pt x="109" y="289"/>
                  </a:cubicBezTo>
                  <a:cubicBezTo>
                    <a:pt x="155" y="242"/>
                    <a:pt x="184" y="178"/>
                    <a:pt x="184" y="106"/>
                  </a:cubicBezTo>
                  <a:cubicBezTo>
                    <a:pt x="184" y="69"/>
                    <a:pt x="176" y="33"/>
                    <a:pt x="161" y="0"/>
                  </a:cubicBezTo>
                  <a:close/>
                </a:path>
              </a:pathLst>
            </a:custGeom>
            <a:solidFill>
              <a:srgbClr val="307BF3"/>
            </a:solidFill>
            <a:ln w="12700" cap="flat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196"/>
            <p:cNvSpPr txBox="1"/>
            <p:nvPr/>
          </p:nvSpPr>
          <p:spPr>
            <a:xfrm rot="4352156">
              <a:off x="5032997" y="1939707"/>
              <a:ext cx="1304532" cy="5629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Collaboration</a:t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079" name="Google Shape;1079;p196"/>
          <p:cNvSpPr txBox="1"/>
          <p:nvPr/>
        </p:nvSpPr>
        <p:spPr>
          <a:xfrm>
            <a:off x="1573400" y="2686450"/>
            <a:ext cx="1185600" cy="7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2"/>
                </a:solidFill>
              </a:rPr>
              <a:t>Delivering </a:t>
            </a:r>
            <a:endParaRPr b="1">
              <a:solidFill>
                <a:schemeClr val="lt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2"/>
                </a:solidFill>
              </a:rPr>
              <a:t>Value</a:t>
            </a:r>
            <a:endParaRPr b="1">
              <a:solidFill>
                <a:schemeClr val="lt2"/>
              </a:solidFill>
            </a:endParaRPr>
          </a:p>
        </p:txBody>
      </p:sp>
      <p:sp>
        <p:nvSpPr>
          <p:cNvPr id="1080" name="Google Shape;1080;p196"/>
          <p:cNvSpPr txBox="1"/>
          <p:nvPr/>
        </p:nvSpPr>
        <p:spPr>
          <a:xfrm>
            <a:off x="4780100" y="1630675"/>
            <a:ext cx="3992400" cy="349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“You don’t need a data scientist to tell you Big Data is valuable ..</a:t>
            </a:r>
            <a:endParaRPr sz="2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You do need one to show you its value”</a:t>
            </a:r>
            <a:endParaRPr sz="2500"/>
          </a:p>
          <a:p>
            <a:pPr marL="13716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Dez Blanchfield</a:t>
            </a:r>
            <a:endParaRPr sz="15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97"/>
          <p:cNvSpPr txBox="1">
            <a:spLocks noGrp="1"/>
          </p:cNvSpPr>
          <p:nvPr>
            <p:ph type="title" idx="4294967295"/>
          </p:nvPr>
        </p:nvSpPr>
        <p:spPr>
          <a:xfrm>
            <a:off x="0" y="4082350"/>
            <a:ext cx="4969200" cy="726300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What are the Challenges?</a:t>
            </a:r>
            <a:endParaRPr b="1"/>
          </a:p>
        </p:txBody>
      </p:sp>
      <p:sp>
        <p:nvSpPr>
          <p:cNvPr id="1086" name="Google Shape;1086;p197"/>
          <p:cNvSpPr txBox="1">
            <a:spLocks noGrp="1"/>
          </p:cNvSpPr>
          <p:nvPr>
            <p:ph type="body" idx="1"/>
          </p:nvPr>
        </p:nvSpPr>
        <p:spPr>
          <a:xfrm>
            <a:off x="371474" y="3293989"/>
            <a:ext cx="5617500" cy="4542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87" name="Google Shape;1087;p1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385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p198"/>
          <p:cNvSpPr txBox="1">
            <a:spLocks noGrp="1"/>
          </p:cNvSpPr>
          <p:nvPr>
            <p:ph type="title"/>
          </p:nvPr>
        </p:nvSpPr>
        <p:spPr>
          <a:xfrm>
            <a:off x="371475" y="197727"/>
            <a:ext cx="8400900" cy="726300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Business Side</a:t>
            </a:r>
            <a:endParaRPr/>
          </a:p>
        </p:txBody>
      </p:sp>
      <p:grpSp>
        <p:nvGrpSpPr>
          <p:cNvPr id="1093" name="Google Shape;1093;p198"/>
          <p:cNvGrpSpPr/>
          <p:nvPr/>
        </p:nvGrpSpPr>
        <p:grpSpPr>
          <a:xfrm>
            <a:off x="371476" y="1322616"/>
            <a:ext cx="2159284" cy="2829361"/>
            <a:chOff x="1126863" y="2013875"/>
            <a:chExt cx="1944600" cy="1569600"/>
          </a:xfrm>
        </p:grpSpPr>
        <p:sp>
          <p:nvSpPr>
            <p:cNvPr id="1094" name="Google Shape;1094;p198"/>
            <p:cNvSpPr/>
            <p:nvPr/>
          </p:nvSpPr>
          <p:spPr>
            <a:xfrm>
              <a:off x="1126863" y="2013875"/>
              <a:ext cx="1944600" cy="1569600"/>
            </a:xfrm>
            <a:prstGeom prst="round2DiagRect">
              <a:avLst>
                <a:gd name="adj1" fmla="val 0"/>
                <a:gd name="adj2" fmla="val 17764"/>
              </a:avLst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198"/>
            <p:cNvSpPr txBox="1"/>
            <p:nvPr/>
          </p:nvSpPr>
          <p:spPr>
            <a:xfrm>
              <a:off x="1373309" y="2638694"/>
              <a:ext cx="1451700" cy="4599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No Data</a:t>
              </a:r>
              <a:endParaRPr sz="3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096" name="Google Shape;1096;p198"/>
          <p:cNvGrpSpPr/>
          <p:nvPr/>
        </p:nvGrpSpPr>
        <p:grpSpPr>
          <a:xfrm>
            <a:off x="5977502" y="1720339"/>
            <a:ext cx="1611970" cy="1752789"/>
            <a:chOff x="1351625" y="2256385"/>
            <a:chExt cx="1451702" cy="972367"/>
          </a:xfrm>
        </p:grpSpPr>
        <p:sp>
          <p:nvSpPr>
            <p:cNvPr id="1097" name="Google Shape;1097;p198"/>
            <p:cNvSpPr txBox="1"/>
            <p:nvPr/>
          </p:nvSpPr>
          <p:spPr>
            <a:xfrm>
              <a:off x="1351627" y="2256385"/>
              <a:ext cx="1451700" cy="459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Vestibulum congue tempus</a:t>
              </a:r>
              <a:endParaRPr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98" name="Google Shape;1098;p198"/>
            <p:cNvSpPr txBox="1"/>
            <p:nvPr/>
          </p:nvSpPr>
          <p:spPr>
            <a:xfrm>
              <a:off x="1351625" y="2716352"/>
              <a:ext cx="1451700" cy="512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Lorem ipsum dolor sit amet, consectetur adipiscing elit, sed do eiusmod tempor.</a:t>
              </a:r>
              <a:endParaRPr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099" name="Google Shape;1099;p198"/>
          <p:cNvGrpSpPr/>
          <p:nvPr/>
        </p:nvGrpSpPr>
        <p:grpSpPr>
          <a:xfrm>
            <a:off x="2736748" y="1322616"/>
            <a:ext cx="2977183" cy="2829361"/>
            <a:chOff x="1126863" y="2013875"/>
            <a:chExt cx="1944600" cy="1569600"/>
          </a:xfrm>
        </p:grpSpPr>
        <p:sp>
          <p:nvSpPr>
            <p:cNvPr id="1100" name="Google Shape;1100;p198"/>
            <p:cNvSpPr/>
            <p:nvPr/>
          </p:nvSpPr>
          <p:spPr>
            <a:xfrm>
              <a:off x="1126863" y="2013875"/>
              <a:ext cx="1944600" cy="1569600"/>
            </a:xfrm>
            <a:prstGeom prst="round2DiagRect">
              <a:avLst>
                <a:gd name="adj1" fmla="val 0"/>
                <a:gd name="adj2" fmla="val 17764"/>
              </a:avLst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198"/>
            <p:cNvSpPr txBox="1"/>
            <p:nvPr/>
          </p:nvSpPr>
          <p:spPr>
            <a:xfrm>
              <a:off x="1247336" y="2373985"/>
              <a:ext cx="1697400" cy="9360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Wrong Expectations</a:t>
              </a:r>
              <a:endParaRPr sz="3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102" name="Google Shape;1102;p198"/>
          <p:cNvGrpSpPr/>
          <p:nvPr/>
        </p:nvGrpSpPr>
        <p:grpSpPr>
          <a:xfrm>
            <a:off x="5998125" y="1410653"/>
            <a:ext cx="2654379" cy="2829361"/>
            <a:chOff x="1126863" y="2013875"/>
            <a:chExt cx="1944600" cy="1569600"/>
          </a:xfrm>
        </p:grpSpPr>
        <p:sp>
          <p:nvSpPr>
            <p:cNvPr id="1103" name="Google Shape;1103;p198"/>
            <p:cNvSpPr/>
            <p:nvPr/>
          </p:nvSpPr>
          <p:spPr>
            <a:xfrm>
              <a:off x="1126863" y="2013875"/>
              <a:ext cx="1944600" cy="1569600"/>
            </a:xfrm>
            <a:prstGeom prst="round2DiagRect">
              <a:avLst>
                <a:gd name="adj1" fmla="val 0"/>
                <a:gd name="adj2" fmla="val 17764"/>
              </a:avLst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198"/>
            <p:cNvSpPr txBox="1"/>
            <p:nvPr/>
          </p:nvSpPr>
          <p:spPr>
            <a:xfrm>
              <a:off x="1151911" y="2441908"/>
              <a:ext cx="1894500" cy="4599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Bad Management</a:t>
              </a:r>
              <a:endParaRPr sz="3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9" name="Google Shape;1109;p1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075" y="1733425"/>
            <a:ext cx="8839199" cy="2999896"/>
          </a:xfrm>
          <a:prstGeom prst="rect">
            <a:avLst/>
          </a:prstGeom>
          <a:noFill/>
          <a:ln>
            <a:noFill/>
          </a:ln>
        </p:spPr>
      </p:pic>
      <p:sp>
        <p:nvSpPr>
          <p:cNvPr id="1110" name="Google Shape;1110;p199"/>
          <p:cNvSpPr txBox="1"/>
          <p:nvPr/>
        </p:nvSpPr>
        <p:spPr>
          <a:xfrm>
            <a:off x="278775" y="390125"/>
            <a:ext cx="57492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Example of unmature data science company with wrong expectations</a:t>
            </a:r>
            <a:endParaRPr sz="25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5" name="Google Shape;1115;p200"/>
          <p:cNvSpPr txBox="1">
            <a:spLocks noGrp="1"/>
          </p:cNvSpPr>
          <p:nvPr>
            <p:ph type="title"/>
          </p:nvPr>
        </p:nvSpPr>
        <p:spPr>
          <a:xfrm>
            <a:off x="371475" y="197727"/>
            <a:ext cx="8400900" cy="726300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Science Side</a:t>
            </a:r>
            <a:endParaRPr/>
          </a:p>
        </p:txBody>
      </p:sp>
      <p:grpSp>
        <p:nvGrpSpPr>
          <p:cNvPr id="1116" name="Google Shape;1116;p200"/>
          <p:cNvGrpSpPr/>
          <p:nvPr/>
        </p:nvGrpSpPr>
        <p:grpSpPr>
          <a:xfrm>
            <a:off x="371476" y="1322616"/>
            <a:ext cx="2159284" cy="2829361"/>
            <a:chOff x="1126863" y="2013875"/>
            <a:chExt cx="1944600" cy="1569600"/>
          </a:xfrm>
        </p:grpSpPr>
        <p:sp>
          <p:nvSpPr>
            <p:cNvPr id="1117" name="Google Shape;1117;p200"/>
            <p:cNvSpPr/>
            <p:nvPr/>
          </p:nvSpPr>
          <p:spPr>
            <a:xfrm>
              <a:off x="1126863" y="2013875"/>
              <a:ext cx="1944600" cy="1569600"/>
            </a:xfrm>
            <a:prstGeom prst="round2DiagRect">
              <a:avLst>
                <a:gd name="adj1" fmla="val 0"/>
                <a:gd name="adj2" fmla="val 17764"/>
              </a:avLst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200"/>
            <p:cNvSpPr txBox="1"/>
            <p:nvPr/>
          </p:nvSpPr>
          <p:spPr>
            <a:xfrm>
              <a:off x="1201226" y="2638700"/>
              <a:ext cx="1800000" cy="4599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No Value</a:t>
              </a:r>
              <a:endParaRPr sz="3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119" name="Google Shape;1119;p200"/>
          <p:cNvGrpSpPr/>
          <p:nvPr/>
        </p:nvGrpSpPr>
        <p:grpSpPr>
          <a:xfrm>
            <a:off x="5977502" y="1720339"/>
            <a:ext cx="1611970" cy="1752789"/>
            <a:chOff x="1351625" y="2256385"/>
            <a:chExt cx="1451702" cy="972367"/>
          </a:xfrm>
        </p:grpSpPr>
        <p:sp>
          <p:nvSpPr>
            <p:cNvPr id="1120" name="Google Shape;1120;p200"/>
            <p:cNvSpPr txBox="1"/>
            <p:nvPr/>
          </p:nvSpPr>
          <p:spPr>
            <a:xfrm>
              <a:off x="1351627" y="2256385"/>
              <a:ext cx="1451700" cy="459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Vestibulum congue tempus</a:t>
              </a:r>
              <a:endParaRPr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21" name="Google Shape;1121;p200"/>
            <p:cNvSpPr txBox="1"/>
            <p:nvPr/>
          </p:nvSpPr>
          <p:spPr>
            <a:xfrm>
              <a:off x="1351625" y="2716352"/>
              <a:ext cx="1451700" cy="512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Lorem ipsum dolor sit amet, consectetur adipiscing elit, sed do eiusmod tempor.</a:t>
              </a:r>
              <a:endParaRPr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122" name="Google Shape;1122;p200"/>
          <p:cNvGrpSpPr/>
          <p:nvPr/>
        </p:nvGrpSpPr>
        <p:grpSpPr>
          <a:xfrm>
            <a:off x="2736748" y="1322616"/>
            <a:ext cx="2977183" cy="2829361"/>
            <a:chOff x="1126863" y="2013875"/>
            <a:chExt cx="1944600" cy="1569600"/>
          </a:xfrm>
        </p:grpSpPr>
        <p:sp>
          <p:nvSpPr>
            <p:cNvPr id="1123" name="Google Shape;1123;p200"/>
            <p:cNvSpPr/>
            <p:nvPr/>
          </p:nvSpPr>
          <p:spPr>
            <a:xfrm>
              <a:off x="1126863" y="2013875"/>
              <a:ext cx="1944600" cy="1569600"/>
            </a:xfrm>
            <a:prstGeom prst="round2DiagRect">
              <a:avLst>
                <a:gd name="adj1" fmla="val 0"/>
                <a:gd name="adj2" fmla="val 17764"/>
              </a:avLst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200"/>
            <p:cNvSpPr txBox="1"/>
            <p:nvPr/>
          </p:nvSpPr>
          <p:spPr>
            <a:xfrm>
              <a:off x="1247336" y="2373985"/>
              <a:ext cx="1697400" cy="9360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Wrong Practices</a:t>
              </a:r>
              <a:endParaRPr sz="3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125" name="Google Shape;1125;p200"/>
          <p:cNvGrpSpPr/>
          <p:nvPr/>
        </p:nvGrpSpPr>
        <p:grpSpPr>
          <a:xfrm>
            <a:off x="5940546" y="1410653"/>
            <a:ext cx="3039604" cy="2829361"/>
            <a:chOff x="1126863" y="2013875"/>
            <a:chExt cx="1944600" cy="1569600"/>
          </a:xfrm>
        </p:grpSpPr>
        <p:sp>
          <p:nvSpPr>
            <p:cNvPr id="1126" name="Google Shape;1126;p200"/>
            <p:cNvSpPr/>
            <p:nvPr/>
          </p:nvSpPr>
          <p:spPr>
            <a:xfrm>
              <a:off x="1126863" y="2013875"/>
              <a:ext cx="1944600" cy="1569600"/>
            </a:xfrm>
            <a:prstGeom prst="round2DiagRect">
              <a:avLst>
                <a:gd name="adj1" fmla="val 0"/>
                <a:gd name="adj2" fmla="val 17764"/>
              </a:avLst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200"/>
            <p:cNvSpPr txBox="1"/>
            <p:nvPr/>
          </p:nvSpPr>
          <p:spPr>
            <a:xfrm>
              <a:off x="1151911" y="2441908"/>
              <a:ext cx="1894500" cy="4599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Bad communication</a:t>
              </a:r>
              <a:endParaRPr sz="3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Google Shape;970;p183"/>
          <p:cNvSpPr txBox="1"/>
          <p:nvPr/>
        </p:nvSpPr>
        <p:spPr>
          <a:xfrm>
            <a:off x="572447" y="552956"/>
            <a:ext cx="8599800" cy="400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600" tIns="40800" rIns="81600" bIns="408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53734"/>
              </a:buClr>
              <a:buFont typeface="Arial"/>
              <a:buNone/>
            </a:pPr>
            <a:r>
              <a:rPr lang="en" sz="2300" b="1" i="0" u="none" strike="noStrike" cap="none">
                <a:solidFill>
                  <a:srgbClr val="009B74"/>
                </a:solidFill>
                <a:latin typeface="Arial"/>
                <a:ea typeface="Arial"/>
                <a:cs typeface="Arial"/>
                <a:sym typeface="Arial"/>
              </a:rPr>
              <a:t>                </a:t>
            </a:r>
            <a:r>
              <a:rPr lang="en" sz="2300" b="1" i="0" u="none" strike="noStrike" cap="none">
                <a:solidFill>
                  <a:srgbClr val="4A7DBB"/>
                </a:solidFill>
                <a:latin typeface="Arial"/>
                <a:ea typeface="Arial"/>
                <a:cs typeface="Arial"/>
                <a:sym typeface="Arial"/>
              </a:rPr>
              <a:t>Khalifeh AlJadda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53734"/>
              </a:buClr>
              <a:buFont typeface="Arial"/>
              <a:buNone/>
            </a:pPr>
            <a:r>
              <a:rPr lang="en" sz="1800" b="1" i="1" u="none" strike="noStrike" cap="none">
                <a:solidFill>
                  <a:srgbClr val="EFF3F4"/>
                </a:solidFill>
                <a:latin typeface="Arial"/>
                <a:ea typeface="Arial"/>
                <a:cs typeface="Arial"/>
                <a:sym typeface="Arial"/>
              </a:rPr>
              <a:t>                    </a:t>
            </a:r>
            <a:r>
              <a:rPr lang="en" sz="1700" b="1" i="1">
                <a:solidFill>
                  <a:srgbClr val="EFF3F4"/>
                </a:solidFill>
              </a:rPr>
              <a:t>Sr. Manager Data Science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53734"/>
              </a:buClr>
              <a:buFont typeface="Arial"/>
              <a:buNone/>
            </a:pPr>
            <a:endParaRPr sz="2300" b="1" i="0" u="none" strike="noStrike" cap="none">
              <a:solidFill>
                <a:srgbClr val="18264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953734"/>
              </a:buClr>
              <a:buFont typeface="Arial"/>
              <a:buNone/>
            </a:pPr>
            <a:endParaRPr sz="1500" b="1" i="1" u="none" strike="noStrike" cap="none">
              <a:solidFill>
                <a:srgbClr val="18264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54000" marR="0" lvl="0" indent="-2540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•"/>
            </a:pPr>
            <a:r>
              <a:rPr lang="en">
                <a:solidFill>
                  <a:srgbClr val="EFF3F4"/>
                </a:solidFill>
              </a:rPr>
              <a:t>Sr. Research Scientist at Legal Analytics Lab, GSU</a:t>
            </a:r>
            <a:endParaRPr/>
          </a:p>
          <a:p>
            <a:pPr marL="254000" marR="0" lvl="0" indent="-2540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Pts val="2090"/>
              <a:buFont typeface="Arial"/>
              <a:buChar char="•"/>
            </a:pPr>
            <a:r>
              <a:rPr lang="en" sz="1400" b="1" i="0" u="none" strike="noStrike" cap="none">
                <a:solidFill>
                  <a:srgbClr val="EFF3F4"/>
                </a:solidFill>
                <a:latin typeface="Arial"/>
                <a:ea typeface="Arial"/>
                <a:cs typeface="Arial"/>
                <a:sym typeface="Arial"/>
              </a:rPr>
              <a:t>PhD</a:t>
            </a:r>
            <a:r>
              <a:rPr lang="en" sz="1400" b="0" i="0" u="none" strike="noStrike" cap="none">
                <a:solidFill>
                  <a:srgbClr val="EFF3F4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" sz="1400" b="1" i="0" u="none" strike="noStrike" cap="none">
                <a:solidFill>
                  <a:srgbClr val="EFF3F4"/>
                </a:solidFill>
                <a:latin typeface="Arial"/>
                <a:ea typeface="Arial"/>
                <a:cs typeface="Arial"/>
                <a:sym typeface="Arial"/>
              </a:rPr>
              <a:t>Computer Science – </a:t>
            </a:r>
            <a:r>
              <a:rPr lang="en" sz="1600" b="1" i="0" u="none" strike="noStrike" cap="none">
                <a:solidFill>
                  <a:srgbClr val="BA0C2F"/>
                </a:solidFill>
                <a:latin typeface="Arial"/>
                <a:ea typeface="Arial"/>
                <a:cs typeface="Arial"/>
                <a:sym typeface="Arial"/>
              </a:rPr>
              <a:t>University of Georgia</a:t>
            </a:r>
            <a:endParaRPr/>
          </a:p>
          <a:p>
            <a:pPr marL="254000" marR="0" lvl="0" indent="-2540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Pts val="2090"/>
              <a:buFont typeface="Arial"/>
              <a:buChar char="•"/>
            </a:pPr>
            <a:r>
              <a:rPr lang="en" sz="1400" b="1" i="0" u="none" strike="noStrike" cap="none">
                <a:solidFill>
                  <a:srgbClr val="EFF3F4"/>
                </a:solidFill>
                <a:latin typeface="Arial"/>
                <a:ea typeface="Arial"/>
                <a:cs typeface="Arial"/>
                <a:sym typeface="Arial"/>
              </a:rPr>
              <a:t>BSc</a:t>
            </a:r>
            <a:r>
              <a:rPr lang="en" sz="1400" b="0" i="0" u="none" strike="noStrike" cap="none">
                <a:solidFill>
                  <a:srgbClr val="EFF3F4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" sz="1400" b="1" i="0" u="none" strike="noStrike" cap="none">
                <a:solidFill>
                  <a:srgbClr val="EFF3F4"/>
                </a:solidFill>
                <a:latin typeface="Arial"/>
                <a:ea typeface="Arial"/>
                <a:cs typeface="Arial"/>
                <a:sym typeface="Arial"/>
              </a:rPr>
              <a:t>MSc</a:t>
            </a:r>
            <a:r>
              <a:rPr lang="en" sz="1400" b="0" i="0" u="none" strike="noStrike" cap="none">
                <a:solidFill>
                  <a:srgbClr val="EFF3F4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" sz="1400" b="1" i="0" u="none" strike="noStrike" cap="none">
                <a:solidFill>
                  <a:srgbClr val="EFF3F4"/>
                </a:solidFill>
                <a:latin typeface="Arial"/>
                <a:ea typeface="Arial"/>
                <a:cs typeface="Arial"/>
                <a:sym typeface="Arial"/>
              </a:rPr>
              <a:t>Computer Science</a:t>
            </a:r>
            <a:r>
              <a:rPr lang="en" sz="1400" b="0" i="0" u="none" strike="noStrike" cap="none">
                <a:solidFill>
                  <a:srgbClr val="EFF3F4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" sz="1400" b="1" i="0" u="none" strike="noStrike" cap="none">
                <a:solidFill>
                  <a:srgbClr val="42A3FD"/>
                </a:solidFill>
                <a:latin typeface="Arial"/>
                <a:ea typeface="Arial"/>
                <a:cs typeface="Arial"/>
                <a:sym typeface="Arial"/>
              </a:rPr>
              <a:t>Jordan University of Science and Technology</a:t>
            </a:r>
            <a:br>
              <a:rPr lang="en" sz="1600" b="1" i="0" u="none" strike="noStrike" cap="none">
                <a:solidFill>
                  <a:srgbClr val="99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600" b="1" i="0" u="none" strike="noStrike" cap="none">
              <a:solidFill>
                <a:srgbClr val="99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54000" marR="0" lvl="0" indent="-2540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600" b="1" i="0" u="none" strike="noStrike" cap="none">
                <a:solidFill>
                  <a:srgbClr val="EFF3F4"/>
                </a:solidFill>
                <a:latin typeface="Arial"/>
                <a:ea typeface="Arial"/>
                <a:cs typeface="Arial"/>
                <a:sym typeface="Arial"/>
              </a:rPr>
              <a:t>Activities: </a:t>
            </a:r>
            <a:endParaRPr/>
          </a:p>
          <a:p>
            <a:pPr marL="914400" marR="0" lvl="1" indent="-2540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Calibri"/>
              <a:buChar char="•"/>
            </a:pPr>
            <a:r>
              <a:rPr lang="en" sz="1300" b="0" i="0" u="none" strike="noStrike" cap="none">
                <a:solidFill>
                  <a:srgbClr val="EFF3F4"/>
                </a:solidFill>
                <a:latin typeface="Arial"/>
                <a:ea typeface="Arial"/>
                <a:cs typeface="Arial"/>
                <a:sym typeface="Arial"/>
              </a:rPr>
              <a:t>Founder and Chairman of </a:t>
            </a:r>
            <a:r>
              <a:rPr lang="en" sz="1300">
                <a:solidFill>
                  <a:srgbClr val="EFF3F4"/>
                </a:solidFill>
              </a:rPr>
              <a:t>Southern Data Science Conference (www.southerndatascience.com)</a:t>
            </a:r>
            <a:endParaRPr/>
          </a:p>
          <a:p>
            <a:pPr marL="914400" marR="0" lvl="1" indent="-2540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Calibri"/>
              <a:buChar char="•"/>
            </a:pPr>
            <a:r>
              <a:rPr lang="en" sz="1300">
                <a:solidFill>
                  <a:srgbClr val="EFF3F4"/>
                </a:solidFill>
              </a:rPr>
              <a:t>Frequent public speaker in data science and big data analytics domains</a:t>
            </a:r>
            <a:endParaRPr sz="1300">
              <a:solidFill>
                <a:srgbClr val="EFF3F4"/>
              </a:solidFill>
            </a:endParaRPr>
          </a:p>
          <a:p>
            <a:pPr marL="914400" marR="0" lvl="1" indent="-2540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Calibri"/>
              <a:buChar char="•"/>
            </a:pPr>
            <a:r>
              <a:rPr lang="en" sz="1300">
                <a:solidFill>
                  <a:srgbClr val="EFF3F4"/>
                </a:solidFill>
              </a:rPr>
              <a:t>Co-founder of ATLytiCS (</a:t>
            </a:r>
            <a:r>
              <a:rPr lang="en" sz="1300" u="sng">
                <a:solidFill>
                  <a:schemeClr val="hlink"/>
                </a:solidFill>
                <a:hlinkClick r:id="rId3"/>
              </a:rPr>
              <a:t>www.atlytics.org</a:t>
            </a:r>
            <a:r>
              <a:rPr lang="en" sz="1300">
                <a:solidFill>
                  <a:srgbClr val="EFF3F4"/>
                </a:solidFill>
              </a:rPr>
              <a:t>)  **</a:t>
            </a:r>
            <a:r>
              <a:rPr lang="en" sz="1300" b="1">
                <a:solidFill>
                  <a:srgbClr val="EFF3F4"/>
                </a:solidFill>
              </a:rPr>
              <a:t>Join the Initiative**</a:t>
            </a:r>
            <a:endParaRPr sz="1300" b="1">
              <a:solidFill>
                <a:srgbClr val="EFF3F4"/>
              </a:solidFill>
            </a:endParaRPr>
          </a:p>
          <a:p>
            <a:pPr marL="292100" marR="0" lvl="1" indent="-127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E1721D"/>
              </a:buClr>
              <a:buFont typeface="Arial"/>
              <a:buNone/>
            </a:pPr>
            <a:endParaRPr sz="1800" b="0" i="0" u="none" strike="noStrike" cap="none">
              <a:solidFill>
                <a:srgbClr val="18264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1" name="Google Shape;971;p183"/>
          <p:cNvSpPr txBox="1"/>
          <p:nvPr/>
        </p:nvSpPr>
        <p:spPr>
          <a:xfrm>
            <a:off x="413543" y="154159"/>
            <a:ext cx="6515400" cy="43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600" tIns="40800" rIns="81600" bIns="408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 Black"/>
              <a:buNone/>
            </a:pPr>
            <a:r>
              <a:rPr lang="en" sz="2700" b="0" i="0" u="none" strike="noStrike" cap="none">
                <a:solidFill>
                  <a:srgbClr val="EFF3F4"/>
                </a:solidFill>
                <a:latin typeface="Calibri"/>
                <a:ea typeface="Calibri"/>
                <a:cs typeface="Calibri"/>
                <a:sym typeface="Calibri"/>
              </a:rPr>
              <a:t>About </a:t>
            </a:r>
            <a:r>
              <a:rPr lang="en" sz="2700">
                <a:solidFill>
                  <a:srgbClr val="EFF3F4"/>
                </a:solidFill>
                <a:latin typeface="Calibri"/>
                <a:ea typeface="Calibri"/>
                <a:cs typeface="Calibri"/>
                <a:sym typeface="Calibri"/>
              </a:rPr>
              <a:t>Me</a:t>
            </a:r>
            <a:endParaRPr/>
          </a:p>
        </p:txBody>
      </p:sp>
      <p:pic>
        <p:nvPicPr>
          <p:cNvPr id="972" name="Google Shape;972;p18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5802" y="683737"/>
            <a:ext cx="1055400" cy="1085100"/>
          </a:xfrm>
          <a:prstGeom prst="rect">
            <a:avLst/>
          </a:prstGeom>
          <a:noFill/>
          <a:ln w="9525" cap="flat" cmpd="sng">
            <a:solidFill>
              <a:srgbClr val="EFF3F4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973" name="Google Shape;973;p18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28950" y="3898150"/>
            <a:ext cx="2170225" cy="828123"/>
          </a:xfrm>
          <a:prstGeom prst="rect">
            <a:avLst/>
          </a:prstGeom>
          <a:noFill/>
          <a:ln>
            <a:noFill/>
          </a:ln>
        </p:spPr>
      </p:pic>
      <p:pic>
        <p:nvPicPr>
          <p:cNvPr id="974" name="Google Shape;974;p18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23475" y="552949"/>
            <a:ext cx="784749" cy="784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2" name="Google Shape;1132;p201"/>
          <p:cNvSpPr txBox="1">
            <a:spLocks noGrp="1"/>
          </p:cNvSpPr>
          <p:nvPr>
            <p:ph type="title" idx="4294967295"/>
          </p:nvPr>
        </p:nvSpPr>
        <p:spPr>
          <a:xfrm>
            <a:off x="0" y="4082350"/>
            <a:ext cx="4969200" cy="726300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Top Trends and Applications</a:t>
            </a:r>
            <a:endParaRPr b="1"/>
          </a:p>
        </p:txBody>
      </p:sp>
      <p:sp>
        <p:nvSpPr>
          <p:cNvPr id="1133" name="Google Shape;1133;p201"/>
          <p:cNvSpPr txBox="1">
            <a:spLocks noGrp="1"/>
          </p:cNvSpPr>
          <p:nvPr>
            <p:ph type="body" idx="1"/>
          </p:nvPr>
        </p:nvSpPr>
        <p:spPr>
          <a:xfrm>
            <a:off x="371474" y="3293989"/>
            <a:ext cx="5617500" cy="4542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34" name="Google Shape;1134;p2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3862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9" name="Google Shape;1139;p202"/>
          <p:cNvSpPr txBox="1">
            <a:spLocks noGrp="1"/>
          </p:cNvSpPr>
          <p:nvPr>
            <p:ph type="title"/>
          </p:nvPr>
        </p:nvSpPr>
        <p:spPr>
          <a:xfrm>
            <a:off x="371475" y="197727"/>
            <a:ext cx="8400900" cy="726300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Artificial Intelligence </a:t>
            </a:r>
            <a:endParaRPr/>
          </a:p>
        </p:txBody>
      </p:sp>
      <p:grpSp>
        <p:nvGrpSpPr>
          <p:cNvPr id="1140" name="Google Shape;1140;p202"/>
          <p:cNvGrpSpPr/>
          <p:nvPr/>
        </p:nvGrpSpPr>
        <p:grpSpPr>
          <a:xfrm>
            <a:off x="2961500" y="961400"/>
            <a:ext cx="3221100" cy="3220500"/>
            <a:chOff x="2961500" y="961400"/>
            <a:chExt cx="3221100" cy="3220500"/>
          </a:xfrm>
        </p:grpSpPr>
        <p:sp>
          <p:nvSpPr>
            <p:cNvPr id="1141" name="Google Shape;1141;p202"/>
            <p:cNvSpPr/>
            <p:nvPr/>
          </p:nvSpPr>
          <p:spPr>
            <a:xfrm>
              <a:off x="2961500" y="961400"/>
              <a:ext cx="3221100" cy="3220500"/>
            </a:xfrm>
            <a:prstGeom prst="ellipse">
              <a:avLst/>
            </a:prstGeom>
            <a:solidFill>
              <a:srgbClr val="0944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202"/>
            <p:cNvSpPr txBox="1"/>
            <p:nvPr/>
          </p:nvSpPr>
          <p:spPr>
            <a:xfrm>
              <a:off x="3782900" y="1200950"/>
              <a:ext cx="1578000" cy="56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AI</a:t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143" name="Google Shape;1143;p202"/>
          <p:cNvGrpSpPr/>
          <p:nvPr/>
        </p:nvGrpSpPr>
        <p:grpSpPr>
          <a:xfrm>
            <a:off x="3401686" y="1841492"/>
            <a:ext cx="2340600" cy="2340600"/>
            <a:chOff x="3401686" y="1841492"/>
            <a:chExt cx="2340600" cy="2340600"/>
          </a:xfrm>
        </p:grpSpPr>
        <p:sp>
          <p:nvSpPr>
            <p:cNvPr id="1144" name="Google Shape;1144;p202"/>
            <p:cNvSpPr/>
            <p:nvPr/>
          </p:nvSpPr>
          <p:spPr>
            <a:xfrm>
              <a:off x="3401686" y="1841492"/>
              <a:ext cx="2340600" cy="2340600"/>
            </a:xfrm>
            <a:prstGeom prst="ellipse">
              <a:avLst/>
            </a:prstGeom>
            <a:solidFill>
              <a:srgbClr val="0D5D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202"/>
            <p:cNvSpPr txBox="1"/>
            <p:nvPr/>
          </p:nvSpPr>
          <p:spPr>
            <a:xfrm>
              <a:off x="3833274" y="2126800"/>
              <a:ext cx="1477200" cy="53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Machine Learning</a:t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146" name="Google Shape;1146;p202"/>
          <p:cNvGrpSpPr/>
          <p:nvPr/>
        </p:nvGrpSpPr>
        <p:grpSpPr>
          <a:xfrm>
            <a:off x="3833620" y="2704915"/>
            <a:ext cx="1476900" cy="1477200"/>
            <a:chOff x="3833620" y="2704915"/>
            <a:chExt cx="1476900" cy="1477200"/>
          </a:xfrm>
        </p:grpSpPr>
        <p:sp>
          <p:nvSpPr>
            <p:cNvPr id="1147" name="Google Shape;1147;p202"/>
            <p:cNvSpPr/>
            <p:nvPr/>
          </p:nvSpPr>
          <p:spPr>
            <a:xfrm>
              <a:off x="3833620" y="2704915"/>
              <a:ext cx="1476900" cy="1477200"/>
            </a:xfrm>
            <a:prstGeom prst="ellipse">
              <a:avLst/>
            </a:prstGeom>
            <a:solidFill>
              <a:srgbClr val="307B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202"/>
            <p:cNvSpPr txBox="1"/>
            <p:nvPr/>
          </p:nvSpPr>
          <p:spPr>
            <a:xfrm>
              <a:off x="3957047" y="3143188"/>
              <a:ext cx="1230000" cy="649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Deep Learning</a:t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3" name="Google Shape;1153;p203"/>
          <p:cNvSpPr txBox="1">
            <a:spLocks noGrp="1"/>
          </p:cNvSpPr>
          <p:nvPr>
            <p:ph type="title"/>
          </p:nvPr>
        </p:nvSpPr>
        <p:spPr>
          <a:xfrm>
            <a:off x="371475" y="197727"/>
            <a:ext cx="8400900" cy="726300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Internet of Things </a:t>
            </a:r>
            <a:endParaRPr/>
          </a:p>
        </p:txBody>
      </p:sp>
      <p:pic>
        <p:nvPicPr>
          <p:cNvPr id="1154" name="Google Shape;1154;p2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7425" y="1000752"/>
            <a:ext cx="5937188" cy="39146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204"/>
          <p:cNvSpPr txBox="1">
            <a:spLocks noGrp="1"/>
          </p:cNvSpPr>
          <p:nvPr>
            <p:ph type="title"/>
          </p:nvPr>
        </p:nvSpPr>
        <p:spPr>
          <a:xfrm>
            <a:off x="371475" y="197727"/>
            <a:ext cx="8400900" cy="726300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Personalization</a:t>
            </a:r>
            <a:endParaRPr/>
          </a:p>
        </p:txBody>
      </p:sp>
      <p:pic>
        <p:nvPicPr>
          <p:cNvPr id="1160" name="Google Shape;1160;p2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3100" y="771627"/>
            <a:ext cx="6263476" cy="39146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Google Shape;1165;p205"/>
          <p:cNvSpPr txBox="1">
            <a:spLocks noGrp="1"/>
          </p:cNvSpPr>
          <p:nvPr>
            <p:ph type="title"/>
          </p:nvPr>
        </p:nvSpPr>
        <p:spPr>
          <a:xfrm>
            <a:off x="371475" y="197727"/>
            <a:ext cx="8400900" cy="726300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Augmented Reality</a:t>
            </a:r>
            <a:endParaRPr/>
          </a:p>
        </p:txBody>
      </p:sp>
      <p:pic>
        <p:nvPicPr>
          <p:cNvPr id="1166" name="Google Shape;1166;p2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0" y="924025"/>
            <a:ext cx="6749425" cy="3780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206"/>
          <p:cNvSpPr txBox="1">
            <a:spLocks noGrp="1"/>
          </p:cNvSpPr>
          <p:nvPr>
            <p:ph type="title"/>
          </p:nvPr>
        </p:nvSpPr>
        <p:spPr>
          <a:xfrm>
            <a:off x="371475" y="197727"/>
            <a:ext cx="8400900" cy="726300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Graph Analytics</a:t>
            </a:r>
            <a:endParaRPr/>
          </a:p>
        </p:txBody>
      </p:sp>
      <p:pic>
        <p:nvPicPr>
          <p:cNvPr id="1172" name="Google Shape;1172;p2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200" y="847825"/>
            <a:ext cx="8400900" cy="3914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" name="Google Shape;1177;p207"/>
          <p:cNvSpPr txBox="1">
            <a:spLocks noGrp="1"/>
          </p:cNvSpPr>
          <p:nvPr>
            <p:ph type="title"/>
          </p:nvPr>
        </p:nvSpPr>
        <p:spPr>
          <a:xfrm>
            <a:off x="371475" y="197727"/>
            <a:ext cx="8400900" cy="726300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Natural Language Processing/Understanding </a:t>
            </a:r>
            <a:endParaRPr/>
          </a:p>
        </p:txBody>
      </p:sp>
      <p:pic>
        <p:nvPicPr>
          <p:cNvPr id="1178" name="Google Shape;1178;p2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76425"/>
            <a:ext cx="9144000" cy="4067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4" name="Google Shape;1644;p235"/>
          <p:cNvSpPr txBox="1">
            <a:spLocks noGrp="1"/>
          </p:cNvSpPr>
          <p:nvPr>
            <p:ph type="body" idx="1"/>
          </p:nvPr>
        </p:nvSpPr>
        <p:spPr>
          <a:xfrm>
            <a:off x="371474" y="3288323"/>
            <a:ext cx="8401200" cy="134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5" name="Google Shape;1645;p235"/>
          <p:cNvSpPr txBox="1">
            <a:spLocks noGrp="1"/>
          </p:cNvSpPr>
          <p:nvPr>
            <p:ph type="body" idx="2"/>
          </p:nvPr>
        </p:nvSpPr>
        <p:spPr>
          <a:xfrm>
            <a:off x="371475" y="2487264"/>
            <a:ext cx="8400900" cy="69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p184"/>
          <p:cNvSpPr txBox="1">
            <a:spLocks noGrp="1"/>
          </p:cNvSpPr>
          <p:nvPr>
            <p:ph type="title" idx="4294967295"/>
          </p:nvPr>
        </p:nvSpPr>
        <p:spPr>
          <a:xfrm>
            <a:off x="0" y="4082352"/>
            <a:ext cx="8400900" cy="726300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Should You be Interested in Data Science?</a:t>
            </a:r>
            <a:endParaRPr b="1"/>
          </a:p>
        </p:txBody>
      </p:sp>
      <p:sp>
        <p:nvSpPr>
          <p:cNvPr id="980" name="Google Shape;980;p184"/>
          <p:cNvSpPr txBox="1">
            <a:spLocks noGrp="1"/>
          </p:cNvSpPr>
          <p:nvPr>
            <p:ph type="body" idx="1"/>
          </p:nvPr>
        </p:nvSpPr>
        <p:spPr>
          <a:xfrm>
            <a:off x="371474" y="3293989"/>
            <a:ext cx="5617500" cy="4542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81" name="Google Shape;981;p1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0"/>
            <a:ext cx="8991599" cy="388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6" name="Google Shape;986;p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19900" y="0"/>
            <a:ext cx="2324100" cy="150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7" name="Google Shape;987;p1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897982"/>
            <a:ext cx="9144000" cy="19571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2" name="Google Shape;992;p1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187"/>
          <p:cNvSpPr txBox="1">
            <a:spLocks noGrp="1"/>
          </p:cNvSpPr>
          <p:nvPr>
            <p:ph type="title"/>
          </p:nvPr>
        </p:nvSpPr>
        <p:spPr>
          <a:xfrm>
            <a:off x="371475" y="197727"/>
            <a:ext cx="8400900" cy="726300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Demand vs Employment</a:t>
            </a:r>
            <a:endParaRPr/>
          </a:p>
        </p:txBody>
      </p:sp>
      <p:pic>
        <p:nvPicPr>
          <p:cNvPr id="998" name="Google Shape;998;p1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1076427"/>
            <a:ext cx="8695706" cy="39146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88"/>
          <p:cNvSpPr txBox="1">
            <a:spLocks noGrp="1"/>
          </p:cNvSpPr>
          <p:nvPr>
            <p:ph type="title"/>
          </p:nvPr>
        </p:nvSpPr>
        <p:spPr>
          <a:xfrm>
            <a:off x="371475" y="197727"/>
            <a:ext cx="8400900" cy="726300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Science Employment Growth</a:t>
            </a:r>
            <a:endParaRPr/>
          </a:p>
        </p:txBody>
      </p:sp>
      <p:pic>
        <p:nvPicPr>
          <p:cNvPr id="1004" name="Google Shape;1004;p1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76427"/>
            <a:ext cx="8839198" cy="32935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89"/>
          <p:cNvSpPr txBox="1">
            <a:spLocks noGrp="1"/>
          </p:cNvSpPr>
          <p:nvPr>
            <p:ph type="title"/>
          </p:nvPr>
        </p:nvSpPr>
        <p:spPr>
          <a:xfrm>
            <a:off x="371475" y="45327"/>
            <a:ext cx="8400900" cy="726300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Science Compensation</a:t>
            </a:r>
            <a:endParaRPr/>
          </a:p>
        </p:txBody>
      </p:sp>
      <p:pic>
        <p:nvPicPr>
          <p:cNvPr id="1010" name="Google Shape;1010;p1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0600" y="771627"/>
            <a:ext cx="7040976" cy="3914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90"/>
          <p:cNvSpPr txBox="1">
            <a:spLocks noGrp="1"/>
          </p:cNvSpPr>
          <p:nvPr>
            <p:ph type="title" idx="4294967295"/>
          </p:nvPr>
        </p:nvSpPr>
        <p:spPr>
          <a:xfrm>
            <a:off x="0" y="4082352"/>
            <a:ext cx="8400900" cy="726300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How to Become a Data Scientist?</a:t>
            </a:r>
            <a:endParaRPr b="1"/>
          </a:p>
        </p:txBody>
      </p:sp>
      <p:sp>
        <p:nvSpPr>
          <p:cNvPr id="1016" name="Google Shape;1016;p190"/>
          <p:cNvSpPr txBox="1">
            <a:spLocks noGrp="1"/>
          </p:cNvSpPr>
          <p:nvPr>
            <p:ph type="body" idx="1"/>
          </p:nvPr>
        </p:nvSpPr>
        <p:spPr>
          <a:xfrm>
            <a:off x="371474" y="3293989"/>
            <a:ext cx="5617500" cy="4542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17" name="Google Shape;1017;p1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700" y="0"/>
            <a:ext cx="9073300" cy="383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Black">
  <a:themeElements>
    <a:clrScheme name="Black">
      <a:dk1>
        <a:srgbClr val="53585F"/>
      </a:dk1>
      <a:lt1>
        <a:srgbClr val="5A0825"/>
      </a:lt1>
      <a:dk2>
        <a:srgbClr val="53585F"/>
      </a:dk2>
      <a:lt2>
        <a:srgbClr val="DCDEE0"/>
      </a:lt2>
      <a:accent1>
        <a:srgbClr val="0065C1"/>
      </a:accent1>
      <a:accent2>
        <a:srgbClr val="00A6AC"/>
      </a:accent2>
      <a:accent3>
        <a:srgbClr val="308B16"/>
      </a:accent3>
      <a:accent4>
        <a:srgbClr val="BC8027"/>
      </a:accent4>
      <a:accent5>
        <a:srgbClr val="971817"/>
      </a:accent5>
      <a:accent6>
        <a:srgbClr val="5747C1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CareerBuilder Rebrand 2015">
      <a:dk1>
        <a:srgbClr val="182642"/>
      </a:dk1>
      <a:lt1>
        <a:srgbClr val="FFFFFF"/>
      </a:lt1>
      <a:dk2>
        <a:srgbClr val="009B74"/>
      </a:dk2>
      <a:lt2>
        <a:srgbClr val="FFFFFF"/>
      </a:lt2>
      <a:accent1>
        <a:srgbClr val="287AB9"/>
      </a:accent1>
      <a:accent2>
        <a:srgbClr val="E78523"/>
      </a:accent2>
      <a:accent3>
        <a:srgbClr val="FDB816"/>
      </a:accent3>
      <a:accent4>
        <a:srgbClr val="09A0DB"/>
      </a:accent4>
      <a:accent5>
        <a:srgbClr val="85CE3F"/>
      </a:accent5>
      <a:accent6>
        <a:srgbClr val="63C0B9"/>
      </a:accent6>
      <a:hlink>
        <a:srgbClr val="0FA0DB"/>
      </a:hlink>
      <a:folHlink>
        <a:srgbClr val="0B78A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CareerBuilder Rebrand 2015">
      <a:dk1>
        <a:srgbClr val="182642"/>
      </a:dk1>
      <a:lt1>
        <a:srgbClr val="FFFFFF"/>
      </a:lt1>
      <a:dk2>
        <a:srgbClr val="009B74"/>
      </a:dk2>
      <a:lt2>
        <a:srgbClr val="FFFFFF"/>
      </a:lt2>
      <a:accent1>
        <a:srgbClr val="287AB9"/>
      </a:accent1>
      <a:accent2>
        <a:srgbClr val="E78523"/>
      </a:accent2>
      <a:accent3>
        <a:srgbClr val="FDB816"/>
      </a:accent3>
      <a:accent4>
        <a:srgbClr val="09A0DB"/>
      </a:accent4>
      <a:accent5>
        <a:srgbClr val="85CE3F"/>
      </a:accent5>
      <a:accent6>
        <a:srgbClr val="63C0B9"/>
      </a:accent6>
      <a:hlink>
        <a:srgbClr val="0FA0DB"/>
      </a:hlink>
      <a:folHlink>
        <a:srgbClr val="0B78A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CareerBuilder Rebrand 2015">
      <a:dk1>
        <a:srgbClr val="182642"/>
      </a:dk1>
      <a:lt1>
        <a:srgbClr val="FFFFFF"/>
      </a:lt1>
      <a:dk2>
        <a:srgbClr val="009B74"/>
      </a:dk2>
      <a:lt2>
        <a:srgbClr val="FFFFFF"/>
      </a:lt2>
      <a:accent1>
        <a:srgbClr val="287AB9"/>
      </a:accent1>
      <a:accent2>
        <a:srgbClr val="E78523"/>
      </a:accent2>
      <a:accent3>
        <a:srgbClr val="FDB816"/>
      </a:accent3>
      <a:accent4>
        <a:srgbClr val="09A0DB"/>
      </a:accent4>
      <a:accent5>
        <a:srgbClr val="85CE3F"/>
      </a:accent5>
      <a:accent6>
        <a:srgbClr val="63C0B9"/>
      </a:accent6>
      <a:hlink>
        <a:srgbClr val="0FA0DB"/>
      </a:hlink>
      <a:folHlink>
        <a:srgbClr val="0B78A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348</Words>
  <Application>Microsoft Macintosh PowerPoint</Application>
  <PresentationFormat>On-screen Show (16:9)</PresentationFormat>
  <Paragraphs>71</Paragraphs>
  <Slides>27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27</vt:i4>
      </vt:variant>
    </vt:vector>
  </HeadingPairs>
  <TitlesOfParts>
    <vt:vector size="40" baseType="lpstr">
      <vt:lpstr>Calibri</vt:lpstr>
      <vt:lpstr>Arial Black</vt:lpstr>
      <vt:lpstr>Arial</vt:lpstr>
      <vt:lpstr>Rockwell</vt:lpstr>
      <vt:lpstr>Rokkitt</vt:lpstr>
      <vt:lpstr>Helvetica Neue</vt:lpstr>
      <vt:lpstr>Roboto</vt:lpstr>
      <vt:lpstr>Lato</vt:lpstr>
      <vt:lpstr>Simple Light</vt:lpstr>
      <vt:lpstr>Black</vt:lpstr>
      <vt:lpstr>Office Theme</vt:lpstr>
      <vt:lpstr>Office Theme</vt:lpstr>
      <vt:lpstr>Office Theme</vt:lpstr>
      <vt:lpstr>PowerPoint Presentation</vt:lpstr>
      <vt:lpstr>PowerPoint Presentation</vt:lpstr>
      <vt:lpstr>Should You be Interested in Data Science?</vt:lpstr>
      <vt:lpstr>PowerPoint Presentation</vt:lpstr>
      <vt:lpstr>PowerPoint Presentation</vt:lpstr>
      <vt:lpstr>Demand vs Employment</vt:lpstr>
      <vt:lpstr>Data Science Employment Growth</vt:lpstr>
      <vt:lpstr>Data Science Compensation</vt:lpstr>
      <vt:lpstr>How to Become a Data Scientist?</vt:lpstr>
      <vt:lpstr>Data Science Delima</vt:lpstr>
      <vt:lpstr>Data Scientist (Job Posting 1)</vt:lpstr>
      <vt:lpstr>Data Scientist (Job Posting 2)</vt:lpstr>
      <vt:lpstr>Data Scientist (Job Posting 3)</vt:lpstr>
      <vt:lpstr>Top Data Science Hard Skills</vt:lpstr>
      <vt:lpstr>Data Science Core Values</vt:lpstr>
      <vt:lpstr>What are the Challenges?</vt:lpstr>
      <vt:lpstr>Business Side</vt:lpstr>
      <vt:lpstr>PowerPoint Presentation</vt:lpstr>
      <vt:lpstr>Data Science Side</vt:lpstr>
      <vt:lpstr>Top Trends and Applications</vt:lpstr>
      <vt:lpstr>Artificial Intelligence </vt:lpstr>
      <vt:lpstr>Internet of Things </vt:lpstr>
      <vt:lpstr>Personalization</vt:lpstr>
      <vt:lpstr>Augmented Reality</vt:lpstr>
      <vt:lpstr>Graph Analytics</vt:lpstr>
      <vt:lpstr>Natural Language Processing/Understanding </vt:lpstr>
      <vt:lpstr>PowerPoint Presentation</vt:lpstr>
    </vt:vector>
  </TitlesOfParts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Al jadda, Khalifeh</cp:lastModifiedBy>
  <cp:revision>1</cp:revision>
  <dcterms:modified xsi:type="dcterms:W3CDTF">2019-03-21T11:53:53Z</dcterms:modified>
</cp:coreProperties>
</file>